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8"/>
  </p:notesMasterIdLst>
  <p:sldIdLst>
    <p:sldId id="256" r:id="rId2"/>
    <p:sldId id="258" r:id="rId3"/>
    <p:sldId id="261" r:id="rId4"/>
    <p:sldId id="259" r:id="rId5"/>
    <p:sldId id="319" r:id="rId6"/>
    <p:sldId id="306" r:id="rId7"/>
    <p:sldId id="313" r:id="rId8"/>
    <p:sldId id="260" r:id="rId9"/>
    <p:sldId id="307" r:id="rId10"/>
    <p:sldId id="279" r:id="rId11"/>
    <p:sldId id="280" r:id="rId12"/>
    <p:sldId id="322" r:id="rId13"/>
    <p:sldId id="323" r:id="rId14"/>
    <p:sldId id="324" r:id="rId15"/>
    <p:sldId id="325" r:id="rId16"/>
    <p:sldId id="328" r:id="rId17"/>
    <p:sldId id="311" r:id="rId18"/>
    <p:sldId id="326" r:id="rId19"/>
    <p:sldId id="312" r:id="rId20"/>
    <p:sldId id="327" r:id="rId21"/>
    <p:sldId id="309" r:id="rId22"/>
    <p:sldId id="278" r:id="rId23"/>
    <p:sldId id="268" r:id="rId24"/>
    <p:sldId id="308" r:id="rId25"/>
    <p:sldId id="314" r:id="rId26"/>
    <p:sldId id="287" r:id="rId27"/>
  </p:sldIdLst>
  <p:sldSz cx="9144000" cy="5143500" type="screen16x9"/>
  <p:notesSz cx="6858000" cy="9144000"/>
  <p:embeddedFontLst>
    <p:embeddedFont>
      <p:font typeface="Anaheim" panose="020B0604020202020204" charset="0"/>
      <p:regular r:id="rId29"/>
      <p:bold r:id="rId30"/>
    </p:embeddedFont>
    <p:embeddedFont>
      <p:font typeface="Bebas Neue" panose="020B0606020202050201" pitchFamily="34" charset="0"/>
      <p:regular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Montserrat" panose="00000500000000000000" pitchFamily="2" charset="0"/>
      <p:regular r:id="rId36"/>
      <p:bold r:id="rId37"/>
      <p:italic r:id="rId38"/>
      <p:boldItalic r:id="rId39"/>
    </p:embeddedFont>
    <p:embeddedFont>
      <p:font typeface="Montserrat Black" panose="00000A00000000000000" pitchFamily="2" charset="0"/>
      <p:bold r:id="rId40"/>
      <p:boldItalic r:id="rId41"/>
    </p:embeddedFont>
    <p:embeddedFont>
      <p:font typeface="Nunito Light" pitchFamily="2" charset="0"/>
      <p:regular r:id="rId42"/>
      <p:italic r:id="rId43"/>
    </p:embeddedFont>
    <p:embeddedFont>
      <p:font typeface="PT Sans" panose="020B0503020203020204" pitchFamily="3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61CF7D-5B13-43BC-99B0-4B159543EE9B}">
  <a:tblStyle styleId="{3561CF7D-5B13-43BC-99B0-4B159543EE9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486" y="1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734a882cf6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734a882cf6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F6ECEA51-9158-6BF8-1E9A-FD78791D2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FA524477-6C3C-419A-A923-1F19E4CAEA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84338333-799A-7679-2CE9-5A0920A391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736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F2770B9E-EB92-3F92-27DE-CCF540698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DDE353BE-D577-326C-AACE-B1083EF958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DF5BB049-11A1-3277-8018-BF1E32DA7A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2171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3">
          <a:extLst>
            <a:ext uri="{FF2B5EF4-FFF2-40B4-BE49-F238E27FC236}">
              <a16:creationId xmlns:a16="http://schemas.microsoft.com/office/drawing/2014/main" id="{D1E94094-5E61-51FC-677D-5DFB890250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14ca49efd4d_0_0:notes">
            <a:extLst>
              <a:ext uri="{FF2B5EF4-FFF2-40B4-BE49-F238E27FC236}">
                <a16:creationId xmlns:a16="http://schemas.microsoft.com/office/drawing/2014/main" id="{159ED08C-3FDE-30EF-2122-BE5444F9ED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14ca49efd4d_0_0:notes">
            <a:extLst>
              <a:ext uri="{FF2B5EF4-FFF2-40B4-BE49-F238E27FC236}">
                <a16:creationId xmlns:a16="http://schemas.microsoft.com/office/drawing/2014/main" id="{4AC7EB03-1F01-989B-969D-F5D600C9A1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7759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>
          <a:extLst>
            <a:ext uri="{FF2B5EF4-FFF2-40B4-BE49-F238E27FC236}">
              <a16:creationId xmlns:a16="http://schemas.microsoft.com/office/drawing/2014/main" id="{1871272C-259C-249B-8B14-A6A769D99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>
            <a:extLst>
              <a:ext uri="{FF2B5EF4-FFF2-40B4-BE49-F238E27FC236}">
                <a16:creationId xmlns:a16="http://schemas.microsoft.com/office/drawing/2014/main" id="{99FAA4EB-F777-C4E6-E2F4-2A60B467BF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>
            <a:extLst>
              <a:ext uri="{FF2B5EF4-FFF2-40B4-BE49-F238E27FC236}">
                <a16:creationId xmlns:a16="http://schemas.microsoft.com/office/drawing/2014/main" id="{6A675FCE-C87F-A27E-A48A-AC102CC391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9847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>
          <a:extLst>
            <a:ext uri="{FF2B5EF4-FFF2-40B4-BE49-F238E27FC236}">
              <a16:creationId xmlns:a16="http://schemas.microsoft.com/office/drawing/2014/main" id="{84491E88-6B0B-C059-BF58-C50E47224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734a882cf6_0_580:notes">
            <a:extLst>
              <a:ext uri="{FF2B5EF4-FFF2-40B4-BE49-F238E27FC236}">
                <a16:creationId xmlns:a16="http://schemas.microsoft.com/office/drawing/2014/main" id="{5C49EDBE-DDDB-C9E2-600B-82CB7DFD0F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734a882cf6_0_580:notes">
            <a:extLst>
              <a:ext uri="{FF2B5EF4-FFF2-40B4-BE49-F238E27FC236}">
                <a16:creationId xmlns:a16="http://schemas.microsoft.com/office/drawing/2014/main" id="{9DBC7D47-2004-9CF1-451D-978FCA7AF2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3287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>
          <a:extLst>
            <a:ext uri="{FF2B5EF4-FFF2-40B4-BE49-F238E27FC236}">
              <a16:creationId xmlns:a16="http://schemas.microsoft.com/office/drawing/2014/main" id="{5E592E19-3352-E300-78C3-1275E293A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>
            <a:extLst>
              <a:ext uri="{FF2B5EF4-FFF2-40B4-BE49-F238E27FC236}">
                <a16:creationId xmlns:a16="http://schemas.microsoft.com/office/drawing/2014/main" id="{2F49942B-3F37-2C70-B081-DC1ACF285F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>
            <a:extLst>
              <a:ext uri="{FF2B5EF4-FFF2-40B4-BE49-F238E27FC236}">
                <a16:creationId xmlns:a16="http://schemas.microsoft.com/office/drawing/2014/main" id="{0ED65D5E-52EE-8E39-709A-B2E5A654F9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96868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>
          <a:extLst>
            <a:ext uri="{FF2B5EF4-FFF2-40B4-BE49-F238E27FC236}">
              <a16:creationId xmlns:a16="http://schemas.microsoft.com/office/drawing/2014/main" id="{56D2111E-9CC0-EFC0-F7A4-37CE5B996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>
            <a:extLst>
              <a:ext uri="{FF2B5EF4-FFF2-40B4-BE49-F238E27FC236}">
                <a16:creationId xmlns:a16="http://schemas.microsoft.com/office/drawing/2014/main" id="{4A8A9956-81E1-DA62-25CB-0D7900C53E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>
            <a:extLst>
              <a:ext uri="{FF2B5EF4-FFF2-40B4-BE49-F238E27FC236}">
                <a16:creationId xmlns:a16="http://schemas.microsoft.com/office/drawing/2014/main" id="{17AF4643-1393-FD59-A259-33F9A6C198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98066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>
          <a:extLst>
            <a:ext uri="{FF2B5EF4-FFF2-40B4-BE49-F238E27FC236}">
              <a16:creationId xmlns:a16="http://schemas.microsoft.com/office/drawing/2014/main" id="{E251F359-6FA9-FCB2-AFC4-894021837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>
            <a:extLst>
              <a:ext uri="{FF2B5EF4-FFF2-40B4-BE49-F238E27FC236}">
                <a16:creationId xmlns:a16="http://schemas.microsoft.com/office/drawing/2014/main" id="{A63668C0-5A2B-184D-1B36-FF686E1A57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>
            <a:extLst>
              <a:ext uri="{FF2B5EF4-FFF2-40B4-BE49-F238E27FC236}">
                <a16:creationId xmlns:a16="http://schemas.microsoft.com/office/drawing/2014/main" id="{8CC467A9-C582-3286-784C-480EE4917B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734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" name="Google Shape;1274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">
          <a:extLst>
            <a:ext uri="{FF2B5EF4-FFF2-40B4-BE49-F238E27FC236}">
              <a16:creationId xmlns:a16="http://schemas.microsoft.com/office/drawing/2014/main" id="{FFF49249-3CC5-6689-A3BD-6999D23C8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g1734a882cf6_0_316:notes">
            <a:extLst>
              <a:ext uri="{FF2B5EF4-FFF2-40B4-BE49-F238E27FC236}">
                <a16:creationId xmlns:a16="http://schemas.microsoft.com/office/drawing/2014/main" id="{04A61E9F-7805-397C-746B-54C68C4281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" name="Google Shape;1548;g1734a882cf6_0_316:notes">
            <a:extLst>
              <a:ext uri="{FF2B5EF4-FFF2-40B4-BE49-F238E27FC236}">
                <a16:creationId xmlns:a16="http://schemas.microsoft.com/office/drawing/2014/main" id="{0AC5521D-16EE-22D5-B453-D4B7A50DE3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27087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3DC757F1-C3BF-F570-A784-1453FDFE3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C7D6C102-9B6D-D20A-8DC8-B8FC2845EC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0413A652-BA72-B97B-FAE3-19A8232584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7097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1734a882cf6_0_1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1734a882cf6_0_1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g1734a882cf6_0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Google Shape;1616;g1734a882cf6_0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D9CE04E7-A662-3FDB-102B-C91E380E2F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834E64FA-7157-DCA9-3A08-DF76CCC243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FB9DC645-FF55-C628-A06B-C4BA41444C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82447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>
          <a:extLst>
            <a:ext uri="{FF2B5EF4-FFF2-40B4-BE49-F238E27FC236}">
              <a16:creationId xmlns:a16="http://schemas.microsoft.com/office/drawing/2014/main" id="{34DEC68C-08B7-E1E3-6993-0E40BAF9F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34a882cf6_0_153:notes">
            <a:extLst>
              <a:ext uri="{FF2B5EF4-FFF2-40B4-BE49-F238E27FC236}">
                <a16:creationId xmlns:a16="http://schemas.microsoft.com/office/drawing/2014/main" id="{AD95CEF2-EF43-C076-BCDE-96B209EDF5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34a882cf6_0_153:notes">
            <a:extLst>
              <a:ext uri="{FF2B5EF4-FFF2-40B4-BE49-F238E27FC236}">
                <a16:creationId xmlns:a16="http://schemas.microsoft.com/office/drawing/2014/main" id="{8137E86C-5E1E-241E-3A8E-40E71027D7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281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" name="Google Shape;3103;g1734a882cf6_0_1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4" name="Google Shape;3104;g1734a882cf6_0_18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>
          <a:extLst>
            <a:ext uri="{FF2B5EF4-FFF2-40B4-BE49-F238E27FC236}">
              <a16:creationId xmlns:a16="http://schemas.microsoft.com/office/drawing/2014/main" id="{EF7415FC-C24C-CD9F-5DC6-8ABEE7688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>
            <a:extLst>
              <a:ext uri="{FF2B5EF4-FFF2-40B4-BE49-F238E27FC236}">
                <a16:creationId xmlns:a16="http://schemas.microsoft.com/office/drawing/2014/main" id="{18DF17CB-5DF5-D116-C6AC-51A4B3D667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>
            <a:extLst>
              <a:ext uri="{FF2B5EF4-FFF2-40B4-BE49-F238E27FC236}">
                <a16:creationId xmlns:a16="http://schemas.microsoft.com/office/drawing/2014/main" id="{6A300B14-56BE-60C6-DB81-E13EB41662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69552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4AC01230-04CB-24A3-F208-0FA3692EA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13198B20-7167-AB72-3B79-A6C209BEC8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67F68A78-B12A-C003-5632-82347C191C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108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>
          <a:extLst>
            <a:ext uri="{FF2B5EF4-FFF2-40B4-BE49-F238E27FC236}">
              <a16:creationId xmlns:a16="http://schemas.microsoft.com/office/drawing/2014/main" id="{81125B87-2079-A1FC-9B22-80EB34BF9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>
            <a:extLst>
              <a:ext uri="{FF2B5EF4-FFF2-40B4-BE49-F238E27FC236}">
                <a16:creationId xmlns:a16="http://schemas.microsoft.com/office/drawing/2014/main" id="{8ADEBEDA-49FD-9AC5-93F1-C75AA4FFB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>
            <a:extLst>
              <a:ext uri="{FF2B5EF4-FFF2-40B4-BE49-F238E27FC236}">
                <a16:creationId xmlns:a16="http://schemas.microsoft.com/office/drawing/2014/main" id="{4362D0E2-F32D-5913-0EB6-B598B597EC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2831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" name="Google Shape;1322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2">
          <a:extLst>
            <a:ext uri="{FF2B5EF4-FFF2-40B4-BE49-F238E27FC236}">
              <a16:creationId xmlns:a16="http://schemas.microsoft.com/office/drawing/2014/main" id="{8E472AE2-1268-6BD4-7187-146A46A2C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" name="Google Shape;1383;g54dda1946d_6_308:notes">
            <a:extLst>
              <a:ext uri="{FF2B5EF4-FFF2-40B4-BE49-F238E27FC236}">
                <a16:creationId xmlns:a16="http://schemas.microsoft.com/office/drawing/2014/main" id="{54F50BD6-F299-3531-E002-5C3EEC3974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" name="Google Shape;1384;g54dda1946d_6_308:notes">
            <a:extLst>
              <a:ext uri="{FF2B5EF4-FFF2-40B4-BE49-F238E27FC236}">
                <a16:creationId xmlns:a16="http://schemas.microsoft.com/office/drawing/2014/main" id="{DE5F4A18-15B6-E702-8318-6E06AE3540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6750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7" name="Google Shape;817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rot="10800000" flipH="1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>
            <a:spLocks noGrp="1"/>
          </p:cNvSpPr>
          <p:nvPr>
            <p:ph type="title" hasCustomPrompt="1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9" name="Google Shape;949;p27"/>
          <p:cNvSpPr txBox="1">
            <a:spLocks noGrp="1"/>
          </p:cNvSpPr>
          <p:nvPr>
            <p:ph type="title" idx="2" hasCustomPrompt="1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51" name="Google Shape;951;p27"/>
          <p:cNvSpPr txBox="1">
            <a:spLocks noGrp="1"/>
          </p:cNvSpPr>
          <p:nvPr>
            <p:ph type="title" idx="4" hasCustomPrompt="1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1" name="Google Shape;551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" name="Google Shape;599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86" name="Google Shape;786;p21"/>
          <p:cNvSpPr txBox="1">
            <a:spLocks noGrp="1"/>
          </p:cNvSpPr>
          <p:nvPr>
            <p:ph type="subTitle" idx="1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7" name="Google Shape;787;p21"/>
          <p:cNvSpPr txBox="1">
            <a:spLocks noGrp="1"/>
          </p:cNvSpPr>
          <p:nvPr>
            <p:ph type="subTitle" idx="2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7" r:id="rId9"/>
    <p:sldLayoutId id="2147483668" r:id="rId10"/>
    <p:sldLayoutId id="2147483669" r:id="rId11"/>
    <p:sldLayoutId id="2147483671" r:id="rId12"/>
    <p:sldLayoutId id="2147483672" r:id="rId13"/>
    <p:sldLayoutId id="2147483673" r:id="rId14"/>
    <p:sldLayoutId id="2147483676" r:id="rId15"/>
    <p:sldLayoutId id="2147483677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86UrxN8vDWW0Xj_cQkhVRMWycQfwDOnVXd0dBg2_jnw/copy#gid=0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w3schools.com/python/python_ml_knn.asp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www.turing.com/kb/random-forest-algorithm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blog.gopenai.com/decision-tree-algorithm-484ec33387f9" TargetMode="External"/><Relationship Id="rId5" Type="http://schemas.openxmlformats.org/officeDocument/2006/relationships/hyperlink" Target="https://intuitivetutorial.com/2023/04/07/k-nearest-neighbors-algorithm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713225" y="640747"/>
            <a:ext cx="7033800" cy="29924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200" dirty="0">
                <a:latin typeface="Montserrat Black"/>
                <a:ea typeface="Montserrat Black"/>
                <a:cs typeface="Montserrat Black"/>
                <a:sym typeface="Montserrat Black"/>
              </a:rPr>
              <a:t>Prédiction de la catégorie du produit </a:t>
            </a:r>
            <a:r>
              <a:rPr lang="en" sz="52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(ML)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800" dirty="0">
                <a:latin typeface="Montserrat"/>
                <a:ea typeface="Montserrat"/>
                <a:cs typeface="Montserrat"/>
                <a:sym typeface="Montserrat"/>
              </a:rPr>
              <a:t>Classification en Marketing</a:t>
            </a:r>
          </a:p>
        </p:txBody>
      </p:sp>
      <p:sp>
        <p:nvSpPr>
          <p:cNvPr id="1252" name="Google Shape;1252;p35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2410419" cy="830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Réalisée par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 Asmae MOUBARRIZ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 Achraf AKRACHE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7" name="Google Shape;1997;p58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295">
            <a:off x="7270320" y="161184"/>
            <a:ext cx="1573807" cy="1517310"/>
          </a:xfrm>
          <a:prstGeom prst="rect">
            <a:avLst/>
          </a:prstGeom>
          <a:noFill/>
          <a:ln>
            <a:noFill/>
          </a:ln>
        </p:spPr>
      </p:pic>
      <p:sp>
        <p:nvSpPr>
          <p:cNvPr id="1998" name="Google Shape;1998;p5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DE </a:t>
            </a:r>
            <a:r>
              <a:rPr lang="fr-FR" dirty="0"/>
              <a:t>RÉALISATION</a:t>
            </a:r>
            <a:endParaRPr dirty="0"/>
          </a:p>
        </p:txBody>
      </p:sp>
      <p:sp>
        <p:nvSpPr>
          <p:cNvPr id="1999" name="Google Shape;1999;p58"/>
          <p:cNvSpPr/>
          <p:nvPr/>
        </p:nvSpPr>
        <p:spPr>
          <a:xfrm>
            <a:off x="6354831" y="1877225"/>
            <a:ext cx="16527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sz="3000" b="1" dirty="0">
              <a:solidFill>
                <a:schemeClr val="bg2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0" name="Google Shape;2000;p58"/>
          <p:cNvSpPr/>
          <p:nvPr/>
        </p:nvSpPr>
        <p:spPr>
          <a:xfrm>
            <a:off x="5789750" y="2608662"/>
            <a:ext cx="22176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</p:txBody>
      </p:sp>
      <p:sp>
        <p:nvSpPr>
          <p:cNvPr id="2001" name="Google Shape;2001;p58"/>
          <p:cNvSpPr/>
          <p:nvPr/>
        </p:nvSpPr>
        <p:spPr>
          <a:xfrm>
            <a:off x="5415286" y="3340099"/>
            <a:ext cx="2592300" cy="638700"/>
          </a:xfrm>
          <a:prstGeom prst="roundRect">
            <a:avLst>
              <a:gd name="adj" fmla="val 5000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fr-FR" sz="3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</a:p>
        </p:txBody>
      </p:sp>
      <p:sp>
        <p:nvSpPr>
          <p:cNvPr id="2003" name="Google Shape;2003;p58"/>
          <p:cNvSpPr txBox="1"/>
          <p:nvPr/>
        </p:nvSpPr>
        <p:spPr>
          <a:xfrm>
            <a:off x="2292600" y="1954325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EXPLORATION 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5" name="Google Shape;2005;p58"/>
          <p:cNvSpPr txBox="1"/>
          <p:nvPr/>
        </p:nvSpPr>
        <p:spPr>
          <a:xfrm>
            <a:off x="2072640" y="2685761"/>
            <a:ext cx="281226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PRÉ TRAITEMENT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07" name="Google Shape;2007;p58"/>
          <p:cNvSpPr txBox="1"/>
          <p:nvPr/>
        </p:nvSpPr>
        <p:spPr>
          <a:xfrm>
            <a:off x="2292600" y="3417197"/>
            <a:ext cx="25923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ENTRAINEMENT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2008" name="Google Shape;2008;p58"/>
          <p:cNvCxnSpPr>
            <a:cxnSpLocks/>
            <a:stCxn id="2003" idx="3"/>
            <a:endCxn id="1999" idx="1"/>
          </p:cNvCxnSpPr>
          <p:nvPr/>
        </p:nvCxnSpPr>
        <p:spPr>
          <a:xfrm>
            <a:off x="4884900" y="2196575"/>
            <a:ext cx="1469931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09" name="Google Shape;2009;p58"/>
          <p:cNvCxnSpPr>
            <a:endCxn id="2000" idx="1"/>
          </p:cNvCxnSpPr>
          <p:nvPr/>
        </p:nvCxnSpPr>
        <p:spPr>
          <a:xfrm>
            <a:off x="4811450" y="2928012"/>
            <a:ext cx="97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010" name="Google Shape;2010;p58"/>
          <p:cNvCxnSpPr>
            <a:cxnSpLocks/>
            <a:stCxn id="2007" idx="3"/>
            <a:endCxn id="2001" idx="1"/>
          </p:cNvCxnSpPr>
          <p:nvPr/>
        </p:nvCxnSpPr>
        <p:spPr>
          <a:xfrm>
            <a:off x="4884900" y="3659447"/>
            <a:ext cx="530386" cy="2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2011" name="Google Shape;2011;p58"/>
          <p:cNvGrpSpPr/>
          <p:nvPr/>
        </p:nvGrpSpPr>
        <p:grpSpPr>
          <a:xfrm>
            <a:off x="1225225" y="1453500"/>
            <a:ext cx="76825" cy="76800"/>
            <a:chOff x="3104875" y="1099400"/>
            <a:chExt cx="76825" cy="76800"/>
          </a:xfrm>
        </p:grpSpPr>
        <p:sp>
          <p:nvSpPr>
            <p:cNvPr id="2012" name="Google Shape;2012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4" name="Google Shape;2014;p58"/>
          <p:cNvGrpSpPr/>
          <p:nvPr/>
        </p:nvGrpSpPr>
        <p:grpSpPr>
          <a:xfrm>
            <a:off x="5903450" y="1530300"/>
            <a:ext cx="76825" cy="76800"/>
            <a:chOff x="3104875" y="1099400"/>
            <a:chExt cx="76825" cy="76800"/>
          </a:xfrm>
        </p:grpSpPr>
        <p:sp>
          <p:nvSpPr>
            <p:cNvPr id="2015" name="Google Shape;2015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7" name="Google Shape;2017;p58"/>
          <p:cNvGrpSpPr/>
          <p:nvPr/>
        </p:nvGrpSpPr>
        <p:grpSpPr>
          <a:xfrm>
            <a:off x="4106075" y="4148650"/>
            <a:ext cx="76825" cy="76800"/>
            <a:chOff x="3104875" y="1099400"/>
            <a:chExt cx="76825" cy="76800"/>
          </a:xfrm>
        </p:grpSpPr>
        <p:sp>
          <p:nvSpPr>
            <p:cNvPr id="2018" name="Google Shape;2018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20" name="Google Shape;2020;p58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6">
            <a:off x="229668" y="38598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58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6982910" y="911737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59"/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5" name="Google Shape;2065;p59"/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59"/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59"/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5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Exploration</a:t>
            </a:r>
            <a:endParaRPr dirty="0"/>
          </a:p>
        </p:txBody>
      </p:sp>
      <p:sp>
        <p:nvSpPr>
          <p:cNvPr id="2069" name="Google Shape;2069;p59"/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/>
          <p:cNvSpPr txBox="1"/>
          <p:nvPr/>
        </p:nvSpPr>
        <p:spPr>
          <a:xfrm>
            <a:off x="744672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1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1" name="Google Shape;2071;p59"/>
          <p:cNvSpPr txBox="1"/>
          <p:nvPr/>
        </p:nvSpPr>
        <p:spPr>
          <a:xfrm>
            <a:off x="2656124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2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2" name="Google Shape;2072;p59"/>
          <p:cNvSpPr txBox="1"/>
          <p:nvPr/>
        </p:nvSpPr>
        <p:spPr>
          <a:xfrm>
            <a:off x="2656124" y="1477547"/>
            <a:ext cx="192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15 colonnes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100 lignes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59"/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59"/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59"/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59"/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59"/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59"/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59"/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3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0" name="Google Shape;2080;p59"/>
          <p:cNvSpPr txBox="1"/>
          <p:nvPr/>
        </p:nvSpPr>
        <p:spPr>
          <a:xfrm>
            <a:off x="6479027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4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1" name="Google Shape;2081;p59"/>
          <p:cNvSpPr txBox="1"/>
          <p:nvPr/>
        </p:nvSpPr>
        <p:spPr>
          <a:xfrm>
            <a:off x="6479027" y="1190649"/>
            <a:ext cx="1920300" cy="85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Corrélations des colonnes numériques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2" name="Google Shape;2082;p59"/>
          <p:cNvSpPr txBox="1"/>
          <p:nvPr/>
        </p:nvSpPr>
        <p:spPr>
          <a:xfrm>
            <a:off x="744672" y="3646100"/>
            <a:ext cx="1920300" cy="58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Chargement des données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3" name="Google Shape;2083;p59"/>
          <p:cNvSpPr txBox="1"/>
          <p:nvPr/>
        </p:nvSpPr>
        <p:spPr>
          <a:xfrm>
            <a:off x="4567576" y="3646099"/>
            <a:ext cx="1920300" cy="588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Plot des colonnes  catégorique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84" name="Google Shape;2084;p59"/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2085" name="Google Shape;2085;p59"/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0" name="Google Shape;2090;p59"/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2091" name="Google Shape;2091;p59"/>
            <p:cNvSpPr/>
            <p:nvPr/>
          </p:nvSpPr>
          <p:spPr>
            <a:xfrm>
              <a:off x="5447995" y="3220301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5447995" y="3521296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5721196" y="3220301"/>
              <a:ext cx="150813" cy="151376"/>
            </a:xfrm>
            <a:custGeom>
              <a:avLst/>
              <a:gdLst/>
              <a:ahLst/>
              <a:cxnLst/>
              <a:rect l="l" t="t" r="r" b="b"/>
              <a:pathLst>
                <a:path w="4547" h="4564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5721196" y="3521262"/>
              <a:ext cx="150813" cy="151410"/>
            </a:xfrm>
            <a:custGeom>
              <a:avLst/>
              <a:gdLst/>
              <a:ahLst/>
              <a:cxnLst/>
              <a:rect l="l" t="t" r="r" b="b"/>
              <a:pathLst>
                <a:path w="4547" h="4565" extrusionOk="0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5747332" y="3547597"/>
              <a:ext cx="72239" cy="72438"/>
            </a:xfrm>
            <a:custGeom>
              <a:avLst/>
              <a:gdLst/>
              <a:ahLst/>
              <a:cxnLst/>
              <a:rect l="l" t="t" r="r" b="b"/>
              <a:pathLst>
                <a:path w="2178" h="2184" extrusionOk="0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5497979" y="3270284"/>
              <a:ext cx="72172" cy="72438"/>
            </a:xfrm>
            <a:custGeom>
              <a:avLst/>
              <a:gdLst/>
              <a:ahLst/>
              <a:cxnLst/>
              <a:rect l="l" t="t" r="r" b="b"/>
              <a:pathLst>
                <a:path w="2176" h="2184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5481461" y="3571180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5481461" y="3596387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5481461" y="3621594"/>
              <a:ext cx="67861" cy="17645"/>
            </a:xfrm>
            <a:custGeom>
              <a:avLst/>
              <a:gdLst/>
              <a:ahLst/>
              <a:cxnLst/>
              <a:rect l="l" t="t" r="r" b="b"/>
              <a:pathLst>
                <a:path w="2046" h="532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5754065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5783286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5812473" y="3263053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5399737" y="3401262"/>
              <a:ext cx="106103" cy="95191"/>
            </a:xfrm>
            <a:custGeom>
              <a:avLst/>
              <a:gdLst/>
              <a:ahLst/>
              <a:cxnLst/>
              <a:rect l="l" t="t" r="r" b="b"/>
              <a:pathLst>
                <a:path w="3199" h="2870" extrusionOk="0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5351113" y="3325806"/>
              <a:ext cx="82189" cy="74461"/>
            </a:xfrm>
            <a:custGeom>
              <a:avLst/>
              <a:gdLst/>
              <a:ahLst/>
              <a:cxnLst/>
              <a:rect l="l" t="t" r="r" b="b"/>
              <a:pathLst>
                <a:path w="2478" h="2245" extrusionOk="0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5521561" y="3302987"/>
              <a:ext cx="358740" cy="273101"/>
            </a:xfrm>
            <a:custGeom>
              <a:avLst/>
              <a:gdLst/>
              <a:ahLst/>
              <a:cxnLst/>
              <a:rect l="l" t="t" r="r" b="b"/>
              <a:pathLst>
                <a:path w="10816" h="8234" extrusionOk="0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5889455" y="3385342"/>
              <a:ext cx="64279" cy="17645"/>
            </a:xfrm>
            <a:custGeom>
              <a:avLst/>
              <a:gdLst/>
              <a:ahLst/>
              <a:cxnLst/>
              <a:rect l="l" t="t" r="r" b="b"/>
              <a:pathLst>
                <a:path w="1938" h="532" extrusionOk="0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5889455" y="3412042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5889455" y="3438775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9"/>
            <p:cNvSpPr/>
            <p:nvPr/>
          </p:nvSpPr>
          <p:spPr>
            <a:xfrm>
              <a:off x="5604380" y="3592274"/>
              <a:ext cx="109386" cy="43516"/>
            </a:xfrm>
            <a:custGeom>
              <a:avLst/>
              <a:gdLst/>
              <a:ahLst/>
              <a:cxnLst/>
              <a:rect l="l" t="t" r="r" b="b"/>
              <a:pathLst>
                <a:path w="3298" h="1312" extrusionOk="0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0" name="Google Shape;2110;p59"/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2111" name="Google Shape;2111;p59"/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9"/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9"/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9"/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9"/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9"/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9"/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9"/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9"/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9"/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1" name="Google Shape;2121;p59"/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2122" name="Google Shape;2122;p59"/>
            <p:cNvSpPr/>
            <p:nvPr/>
          </p:nvSpPr>
          <p:spPr>
            <a:xfrm>
              <a:off x="2709819" y="4234132"/>
              <a:ext cx="74527" cy="54262"/>
            </a:xfrm>
            <a:custGeom>
              <a:avLst/>
              <a:gdLst/>
              <a:ahLst/>
              <a:cxnLst/>
              <a:rect l="l" t="t" r="r" b="b"/>
              <a:pathLst>
                <a:path w="2247" h="1636" extrusionOk="0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9"/>
            <p:cNvSpPr/>
            <p:nvPr/>
          </p:nvSpPr>
          <p:spPr>
            <a:xfrm>
              <a:off x="2862721" y="4064115"/>
              <a:ext cx="251144" cy="228922"/>
            </a:xfrm>
            <a:custGeom>
              <a:avLst/>
              <a:gdLst/>
              <a:ahLst/>
              <a:cxnLst/>
              <a:rect l="l" t="t" r="r" b="b"/>
              <a:pathLst>
                <a:path w="7572" h="6902" extrusionOk="0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9"/>
            <p:cNvSpPr/>
            <p:nvPr/>
          </p:nvSpPr>
          <p:spPr>
            <a:xfrm>
              <a:off x="2663783" y="4098775"/>
              <a:ext cx="424677" cy="441260"/>
            </a:xfrm>
            <a:custGeom>
              <a:avLst/>
              <a:gdLst/>
              <a:ahLst/>
              <a:cxnLst/>
              <a:rect l="l" t="t" r="r" b="b"/>
              <a:pathLst>
                <a:path w="12804" h="13304" extrusionOk="0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9"/>
            <p:cNvSpPr/>
            <p:nvPr/>
          </p:nvSpPr>
          <p:spPr>
            <a:xfrm>
              <a:off x="2854098" y="4319140"/>
              <a:ext cx="82056" cy="105605"/>
            </a:xfrm>
            <a:custGeom>
              <a:avLst/>
              <a:gdLst/>
              <a:ahLst/>
              <a:cxnLst/>
              <a:rect l="l" t="t" r="r" b="b"/>
              <a:pathLst>
                <a:path w="2474" h="3184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9"/>
            <p:cNvSpPr/>
            <p:nvPr/>
          </p:nvSpPr>
          <p:spPr>
            <a:xfrm>
              <a:off x="26455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9"/>
            <p:cNvSpPr/>
            <p:nvPr/>
          </p:nvSpPr>
          <p:spPr>
            <a:xfrm>
              <a:off x="2645541" y="4414098"/>
              <a:ext cx="189884" cy="189917"/>
            </a:xfrm>
            <a:custGeom>
              <a:avLst/>
              <a:gdLst/>
              <a:ahLst/>
              <a:cxnLst/>
              <a:rect l="l" t="t" r="r" b="b"/>
              <a:pathLst>
                <a:path w="5725" h="5726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9"/>
            <p:cNvSpPr/>
            <p:nvPr/>
          </p:nvSpPr>
          <p:spPr>
            <a:xfrm>
              <a:off x="29988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9"/>
            <p:cNvSpPr/>
            <p:nvPr/>
          </p:nvSpPr>
          <p:spPr>
            <a:xfrm>
              <a:off x="2998841" y="4414098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9"/>
            <p:cNvSpPr/>
            <p:nvPr/>
          </p:nvSpPr>
          <p:spPr>
            <a:xfrm>
              <a:off x="3073136" y="4486967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9"/>
            <p:cNvSpPr/>
            <p:nvPr/>
          </p:nvSpPr>
          <p:spPr>
            <a:xfrm>
              <a:off x="3073136" y="4516851"/>
              <a:ext cx="77380" cy="17645"/>
            </a:xfrm>
            <a:custGeom>
              <a:avLst/>
              <a:gdLst/>
              <a:ahLst/>
              <a:cxnLst/>
              <a:rect l="l" t="t" r="r" b="b"/>
              <a:pathLst>
                <a:path w="233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9"/>
            <p:cNvSpPr/>
            <p:nvPr/>
          </p:nvSpPr>
          <p:spPr>
            <a:xfrm>
              <a:off x="3073136" y="4546702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9"/>
            <p:cNvSpPr/>
            <p:nvPr/>
          </p:nvSpPr>
          <p:spPr>
            <a:xfrm>
              <a:off x="306776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9"/>
            <p:cNvSpPr/>
            <p:nvPr/>
          </p:nvSpPr>
          <p:spPr>
            <a:xfrm>
              <a:off x="310033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9"/>
            <p:cNvSpPr/>
            <p:nvPr/>
          </p:nvSpPr>
          <p:spPr>
            <a:xfrm>
              <a:off x="3132871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9"/>
            <p:cNvSpPr/>
            <p:nvPr/>
          </p:nvSpPr>
          <p:spPr>
            <a:xfrm>
              <a:off x="2686569" y="4504579"/>
              <a:ext cx="59801" cy="59801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9"/>
            <p:cNvSpPr/>
            <p:nvPr/>
          </p:nvSpPr>
          <p:spPr>
            <a:xfrm>
              <a:off x="2681892" y="4086636"/>
              <a:ext cx="106435" cy="17645"/>
            </a:xfrm>
            <a:custGeom>
              <a:avLst/>
              <a:gdLst/>
              <a:ahLst/>
              <a:cxnLst/>
              <a:rect l="l" t="t" r="r" b="b"/>
              <a:pathLst>
                <a:path w="320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9"/>
            <p:cNvSpPr/>
            <p:nvPr/>
          </p:nvSpPr>
          <p:spPr>
            <a:xfrm>
              <a:off x="2681892" y="4062423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2681892" y="4038244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0" name="Google Shape;2140;p59"/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2141" name="Google Shape;2141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3" name="Google Shape;2143;p59"/>
          <p:cNvGrpSpPr/>
          <p:nvPr/>
        </p:nvGrpSpPr>
        <p:grpSpPr>
          <a:xfrm>
            <a:off x="6556775" y="821850"/>
            <a:ext cx="76825" cy="76800"/>
            <a:chOff x="3104875" y="1099400"/>
            <a:chExt cx="76825" cy="76800"/>
          </a:xfrm>
        </p:grpSpPr>
        <p:sp>
          <p:nvSpPr>
            <p:cNvPr id="2144" name="Google Shape;2144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" name="Google Shape;2146;p59"/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2147" name="Google Shape;2147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9" name="Google Shape;2149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0" name="Google Shape;2150;p59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1" name="Google Shape;2151;p59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EAA8DE1D-A928-39E9-E39C-8F6B4941E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2B4FCD9D-6E98-0566-2431-9013C81231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Gender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F4F107D3-49D6-3D82-889F-0E2F730ED414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86277464-FE6D-A24B-7971-77EC20FB376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01F589CE-592E-3B69-C782-927087D2FC5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91D8ADA6-7BA4-1D13-C696-D99C2CF527D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6F5C9BD8-EC9B-3744-9AC4-7F1FF28D1DD2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1973002" y="1164472"/>
            <a:ext cx="5197996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1878E4FF-9811-C917-D99B-2B21F4E61EE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455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C27140AF-8007-7811-7C30-0BCFAF411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92289D7E-798A-D67C-2793-16C275C2D2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Location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64919BCF-1956-C003-4647-4AF94CAEDDB8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30C735ED-2EEB-CEE1-290B-71AE0034448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7A779947-BD42-81B3-628A-26EA9B3E561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205A0499-C90B-1325-CFDA-C3BA42B8405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AE814454-A59D-2F01-9BA2-57E72D360E37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2000521" y="1164472"/>
            <a:ext cx="5142958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D07963B0-C0F5-18B8-83EB-DB91C43A9D53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30287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6">
          <a:extLst>
            <a:ext uri="{FF2B5EF4-FFF2-40B4-BE49-F238E27FC236}">
              <a16:creationId xmlns:a16="http://schemas.microsoft.com/office/drawing/2014/main" id="{545C21FB-D3E4-3C23-1FF1-A55594F6A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52">
            <a:extLst>
              <a:ext uri="{FF2B5EF4-FFF2-40B4-BE49-F238E27FC236}">
                <a16:creationId xmlns:a16="http://schemas.microsoft.com/office/drawing/2014/main" id="{EDBB5DAA-A60D-8971-D793-B04E1EE6CF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Intrests Plot</a:t>
            </a:r>
            <a:endParaRPr dirty="0"/>
          </a:p>
        </p:txBody>
      </p:sp>
      <p:grpSp>
        <p:nvGrpSpPr>
          <p:cNvPr id="1839" name="Google Shape;1839;p52">
            <a:extLst>
              <a:ext uri="{FF2B5EF4-FFF2-40B4-BE49-F238E27FC236}">
                <a16:creationId xmlns:a16="http://schemas.microsoft.com/office/drawing/2014/main" id="{4E7FBE5B-A611-6179-4D59-73B543BCF69B}"/>
              </a:ext>
            </a:extLst>
          </p:cNvPr>
          <p:cNvGrpSpPr/>
          <p:nvPr/>
        </p:nvGrpSpPr>
        <p:grpSpPr>
          <a:xfrm>
            <a:off x="7560775" y="787450"/>
            <a:ext cx="76825" cy="76800"/>
            <a:chOff x="3104875" y="1099400"/>
            <a:chExt cx="76825" cy="76800"/>
          </a:xfrm>
        </p:grpSpPr>
        <p:sp>
          <p:nvSpPr>
            <p:cNvPr id="1840" name="Google Shape;1840;p52">
              <a:extLst>
                <a:ext uri="{FF2B5EF4-FFF2-40B4-BE49-F238E27FC236}">
                  <a16:creationId xmlns:a16="http://schemas.microsoft.com/office/drawing/2014/main" id="{322E2C1F-8C93-9EA8-1719-3E8068B58CD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>
              <a:extLst>
                <a:ext uri="{FF2B5EF4-FFF2-40B4-BE49-F238E27FC236}">
                  <a16:creationId xmlns:a16="http://schemas.microsoft.com/office/drawing/2014/main" id="{45F3B552-BB8C-F2B2-17D9-D69A1A22A96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5" name="Google Shape;1865;p52">
            <a:extLst>
              <a:ext uri="{FF2B5EF4-FFF2-40B4-BE49-F238E27FC236}">
                <a16:creationId xmlns:a16="http://schemas.microsoft.com/office/drawing/2014/main" id="{20D216F7-F41B-6DC1-4688-A166CCCC190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296785" y="31646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52">
            <a:hlinkClick r:id="rId4"/>
            <a:extLst>
              <a:ext uri="{FF2B5EF4-FFF2-40B4-BE49-F238E27FC236}">
                <a16:creationId xmlns:a16="http://schemas.microsoft.com/office/drawing/2014/main" id="{03DC93A7-6A79-9401-AD16-BA2240C8D60F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2000521" y="1164472"/>
            <a:ext cx="5142958" cy="3822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7" name="Google Shape;1867;p52">
            <a:extLst>
              <a:ext uri="{FF2B5EF4-FFF2-40B4-BE49-F238E27FC236}">
                <a16:creationId xmlns:a16="http://schemas.microsoft.com/office/drawing/2014/main" id="{9F035381-188D-6A4B-2076-67C035F60BE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913055">
            <a:off x="7914175" y="422487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0449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>
          <a:extLst>
            <a:ext uri="{FF2B5EF4-FFF2-40B4-BE49-F238E27FC236}">
              <a16:creationId xmlns:a16="http://schemas.microsoft.com/office/drawing/2014/main" id="{5B412BE4-8FC5-F9E1-57AD-F3A0685A9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>
            <a:extLst>
              <a:ext uri="{FF2B5EF4-FFF2-40B4-BE49-F238E27FC236}">
                <a16:creationId xmlns:a16="http://schemas.microsoft.com/office/drawing/2014/main" id="{3F4923E9-B2B8-1495-AE82-AB009CDAF6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de pré-traitement</a:t>
            </a:r>
            <a:endParaRPr dirty="0"/>
          </a:p>
        </p:txBody>
      </p:sp>
      <p:sp>
        <p:nvSpPr>
          <p:cNvPr id="1527" name="Google Shape;1527;p44">
            <a:extLst>
              <a:ext uri="{FF2B5EF4-FFF2-40B4-BE49-F238E27FC236}">
                <a16:creationId xmlns:a16="http://schemas.microsoft.com/office/drawing/2014/main" id="{CE2BA67E-83E8-84D5-9A1C-7616B3E6EB7E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4793680" y="1682496"/>
            <a:ext cx="2595000" cy="7777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Null et Duplications</a:t>
            </a:r>
            <a:endParaRPr dirty="0"/>
          </a:p>
        </p:txBody>
      </p:sp>
      <p:sp>
        <p:nvSpPr>
          <p:cNvPr id="1528" name="Google Shape;1528;p44">
            <a:extLst>
              <a:ext uri="{FF2B5EF4-FFF2-40B4-BE49-F238E27FC236}">
                <a16:creationId xmlns:a16="http://schemas.microsoft.com/office/drawing/2014/main" id="{6F44152B-3F61-F98A-3973-D5BC43573F0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1755325" y="2969663"/>
            <a:ext cx="2595000" cy="110742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Suppression de colonnes inutiles</a:t>
            </a:r>
            <a:endParaRPr dirty="0"/>
          </a:p>
        </p:txBody>
      </p:sp>
      <p:sp>
        <p:nvSpPr>
          <p:cNvPr id="1529" name="Google Shape;1529;p44">
            <a:extLst>
              <a:ext uri="{FF2B5EF4-FFF2-40B4-BE49-F238E27FC236}">
                <a16:creationId xmlns:a16="http://schemas.microsoft.com/office/drawing/2014/main" id="{62AF844F-80CF-9A7C-F3C9-4AFD0613C9D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755325" y="182349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Asymétrie</a:t>
            </a:r>
            <a:endParaRPr dirty="0"/>
          </a:p>
        </p:txBody>
      </p:sp>
      <p:sp>
        <p:nvSpPr>
          <p:cNvPr id="1534" name="Google Shape;1534;p44">
            <a:extLst>
              <a:ext uri="{FF2B5EF4-FFF2-40B4-BE49-F238E27FC236}">
                <a16:creationId xmlns:a16="http://schemas.microsoft.com/office/drawing/2014/main" id="{DB1C610D-0B62-3ACE-331F-C77FCB8B603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4763200" y="3205359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Sauvegarde</a:t>
            </a:r>
            <a:endParaRPr dirty="0"/>
          </a:p>
        </p:txBody>
      </p:sp>
      <p:grpSp>
        <p:nvGrpSpPr>
          <p:cNvPr id="1535" name="Google Shape;1535;p44">
            <a:extLst>
              <a:ext uri="{FF2B5EF4-FFF2-40B4-BE49-F238E27FC236}">
                <a16:creationId xmlns:a16="http://schemas.microsoft.com/office/drawing/2014/main" id="{83269E5E-324F-315D-0B23-7B7059CEA00B}"/>
              </a:ext>
            </a:extLst>
          </p:cNvPr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>
              <a:extLst>
                <a:ext uri="{FF2B5EF4-FFF2-40B4-BE49-F238E27FC236}">
                  <a16:creationId xmlns:a16="http://schemas.microsoft.com/office/drawing/2014/main" id="{B6925D1A-3561-D541-A4F3-2E3887B2662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>
              <a:extLst>
                <a:ext uri="{FF2B5EF4-FFF2-40B4-BE49-F238E27FC236}">
                  <a16:creationId xmlns:a16="http://schemas.microsoft.com/office/drawing/2014/main" id="{ED0EFC06-3F47-EF49-0695-9E3E62FFDCF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>
            <a:extLst>
              <a:ext uri="{FF2B5EF4-FFF2-40B4-BE49-F238E27FC236}">
                <a16:creationId xmlns:a16="http://schemas.microsoft.com/office/drawing/2014/main" id="{D3F06DBB-309F-7F13-ADCA-A0B6C01BC347}"/>
              </a:ext>
            </a:extLst>
          </p:cNvPr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>
              <a:extLst>
                <a:ext uri="{FF2B5EF4-FFF2-40B4-BE49-F238E27FC236}">
                  <a16:creationId xmlns:a16="http://schemas.microsoft.com/office/drawing/2014/main" id="{3DDB9C1E-49A3-8C41-40AD-1C08D44F3D0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>
              <a:extLst>
                <a:ext uri="{FF2B5EF4-FFF2-40B4-BE49-F238E27FC236}">
                  <a16:creationId xmlns:a16="http://schemas.microsoft.com/office/drawing/2014/main" id="{FE682745-1D29-83ED-17A6-B94F296AC0A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>
            <a:extLst>
              <a:ext uri="{FF2B5EF4-FFF2-40B4-BE49-F238E27FC236}">
                <a16:creationId xmlns:a16="http://schemas.microsoft.com/office/drawing/2014/main" id="{7DCBA1AA-4609-5412-166F-A2EC5F8BBBC6}"/>
              </a:ext>
            </a:extLst>
          </p:cNvPr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>
              <a:extLst>
                <a:ext uri="{FF2B5EF4-FFF2-40B4-BE49-F238E27FC236}">
                  <a16:creationId xmlns:a16="http://schemas.microsoft.com/office/drawing/2014/main" id="{6AB2874D-3A20-B115-F1A2-C4128B601ED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>
              <a:extLst>
                <a:ext uri="{FF2B5EF4-FFF2-40B4-BE49-F238E27FC236}">
                  <a16:creationId xmlns:a16="http://schemas.microsoft.com/office/drawing/2014/main" id="{9BC4A2DD-8080-6F5E-B5E7-6F68807A9D4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>
            <a:extLst>
              <a:ext uri="{FF2B5EF4-FFF2-40B4-BE49-F238E27FC236}">
                <a16:creationId xmlns:a16="http://schemas.microsoft.com/office/drawing/2014/main" id="{FA64E51A-2161-08A6-F1F5-67EF494859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>
            <a:extLst>
              <a:ext uri="{FF2B5EF4-FFF2-40B4-BE49-F238E27FC236}">
                <a16:creationId xmlns:a16="http://schemas.microsoft.com/office/drawing/2014/main" id="{A9D18E23-E334-0684-3A88-0F0EC6135F7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2431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>
          <a:extLst>
            <a:ext uri="{FF2B5EF4-FFF2-40B4-BE49-F238E27FC236}">
              <a16:creationId xmlns:a16="http://schemas.microsoft.com/office/drawing/2014/main" id="{AC34A402-8471-068C-0240-9A014F597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59">
            <a:extLst>
              <a:ext uri="{FF2B5EF4-FFF2-40B4-BE49-F238E27FC236}">
                <a16:creationId xmlns:a16="http://schemas.microsoft.com/office/drawing/2014/main" id="{401BCB86-1D93-B292-7417-B92D3F28D6B1}"/>
              </a:ext>
            </a:extLst>
          </p:cNvPr>
          <p:cNvSpPr/>
          <p:nvPr/>
        </p:nvSpPr>
        <p:spPr>
          <a:xfrm rot="5400000">
            <a:off x="1252872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5" name="Google Shape;2065;p59">
            <a:extLst>
              <a:ext uri="{FF2B5EF4-FFF2-40B4-BE49-F238E27FC236}">
                <a16:creationId xmlns:a16="http://schemas.microsoft.com/office/drawing/2014/main" id="{5758A197-5D03-A943-EE0A-0EC2DD65302F}"/>
              </a:ext>
            </a:extLst>
          </p:cNvPr>
          <p:cNvSpPr/>
          <p:nvPr/>
        </p:nvSpPr>
        <p:spPr>
          <a:xfrm rot="5400000">
            <a:off x="5075776" y="2323950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59">
            <a:extLst>
              <a:ext uri="{FF2B5EF4-FFF2-40B4-BE49-F238E27FC236}">
                <a16:creationId xmlns:a16="http://schemas.microsoft.com/office/drawing/2014/main" id="{CF98D2F8-0766-C3DD-64C7-35F6E5E85F99}"/>
              </a:ext>
            </a:extLst>
          </p:cNvPr>
          <p:cNvSpPr/>
          <p:nvPr/>
        </p:nvSpPr>
        <p:spPr>
          <a:xfrm rot="5400000">
            <a:off x="6987227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59">
            <a:extLst>
              <a:ext uri="{FF2B5EF4-FFF2-40B4-BE49-F238E27FC236}">
                <a16:creationId xmlns:a16="http://schemas.microsoft.com/office/drawing/2014/main" id="{B9BA51D2-8369-4CD3-B832-2C419D5A73FB}"/>
              </a:ext>
            </a:extLst>
          </p:cNvPr>
          <p:cNvSpPr/>
          <p:nvPr/>
        </p:nvSpPr>
        <p:spPr>
          <a:xfrm rot="5400000">
            <a:off x="3164324" y="2630048"/>
            <a:ext cx="903900" cy="783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59">
            <a:extLst>
              <a:ext uri="{FF2B5EF4-FFF2-40B4-BE49-F238E27FC236}">
                <a16:creationId xmlns:a16="http://schemas.microsoft.com/office/drawing/2014/main" id="{91759CED-5EE8-CD54-D00E-C67C6F4AEA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Entraînement</a:t>
            </a:r>
            <a:endParaRPr dirty="0"/>
          </a:p>
        </p:txBody>
      </p:sp>
      <p:sp>
        <p:nvSpPr>
          <p:cNvPr id="2069" name="Google Shape;2069;p59">
            <a:extLst>
              <a:ext uri="{FF2B5EF4-FFF2-40B4-BE49-F238E27FC236}">
                <a16:creationId xmlns:a16="http://schemas.microsoft.com/office/drawing/2014/main" id="{E1FD529D-23BB-B7C0-9913-24DE3B036357}"/>
              </a:ext>
            </a:extLst>
          </p:cNvPr>
          <p:cNvSpPr/>
          <p:nvPr/>
        </p:nvSpPr>
        <p:spPr>
          <a:xfrm rot="10800000">
            <a:off x="6484674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59">
            <a:extLst>
              <a:ext uri="{FF2B5EF4-FFF2-40B4-BE49-F238E27FC236}">
                <a16:creationId xmlns:a16="http://schemas.microsoft.com/office/drawing/2014/main" id="{C32E772A-D77C-DD10-41B4-34BA15D68C1B}"/>
              </a:ext>
            </a:extLst>
          </p:cNvPr>
          <p:cNvSpPr txBox="1"/>
          <p:nvPr/>
        </p:nvSpPr>
        <p:spPr>
          <a:xfrm>
            <a:off x="744672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1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1" name="Google Shape;2071;p59">
            <a:extLst>
              <a:ext uri="{FF2B5EF4-FFF2-40B4-BE49-F238E27FC236}">
                <a16:creationId xmlns:a16="http://schemas.microsoft.com/office/drawing/2014/main" id="{293F672E-A0EC-DC48-D007-0ACEDFA56807}"/>
              </a:ext>
            </a:extLst>
          </p:cNvPr>
          <p:cNvSpPr txBox="1"/>
          <p:nvPr/>
        </p:nvSpPr>
        <p:spPr>
          <a:xfrm>
            <a:off x="2656124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2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72" name="Google Shape;2072;p59">
            <a:extLst>
              <a:ext uri="{FF2B5EF4-FFF2-40B4-BE49-F238E27FC236}">
                <a16:creationId xmlns:a16="http://schemas.microsoft.com/office/drawing/2014/main" id="{E3131514-6044-E816-9671-033370B617A4}"/>
              </a:ext>
            </a:extLst>
          </p:cNvPr>
          <p:cNvSpPr txBox="1"/>
          <p:nvPr/>
        </p:nvSpPr>
        <p:spPr>
          <a:xfrm>
            <a:off x="2656124" y="1477547"/>
            <a:ext cx="192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Standardisation des valeurs</a:t>
            </a:r>
            <a:endParaRPr lang="en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3" name="Google Shape;2073;p59">
            <a:extLst>
              <a:ext uri="{FF2B5EF4-FFF2-40B4-BE49-F238E27FC236}">
                <a16:creationId xmlns:a16="http://schemas.microsoft.com/office/drawing/2014/main" id="{2C6EE783-BA67-CD67-CF02-7EF6A4AAE14E}"/>
              </a:ext>
            </a:extLst>
          </p:cNvPr>
          <p:cNvSpPr/>
          <p:nvPr/>
        </p:nvSpPr>
        <p:spPr>
          <a:xfrm rot="10800000">
            <a:off x="4573201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5" y="1"/>
                </a:moveTo>
                <a:cubicBezTo>
                  <a:pt x="44065" y="12176"/>
                  <a:pt x="34191" y="22016"/>
                  <a:pt x="22049" y="22016"/>
                </a:cubicBezTo>
                <a:cubicBezTo>
                  <a:pt x="9874" y="22016"/>
                  <a:pt x="0" y="12176"/>
                  <a:pt x="0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59">
            <a:extLst>
              <a:ext uri="{FF2B5EF4-FFF2-40B4-BE49-F238E27FC236}">
                <a16:creationId xmlns:a16="http://schemas.microsoft.com/office/drawing/2014/main" id="{CAF7D000-BD2F-F28C-040D-FBDED900A773}"/>
              </a:ext>
            </a:extLst>
          </p:cNvPr>
          <p:cNvSpPr/>
          <p:nvPr/>
        </p:nvSpPr>
        <p:spPr>
          <a:xfrm rot="10800000">
            <a:off x="2661771" y="2871507"/>
            <a:ext cx="1909006" cy="955096"/>
          </a:xfrm>
          <a:custGeom>
            <a:avLst/>
            <a:gdLst/>
            <a:ahLst/>
            <a:cxnLst/>
            <a:rect l="l" t="t" r="r" b="b"/>
            <a:pathLst>
              <a:path w="44065" h="22050" fill="none" extrusionOk="0">
                <a:moveTo>
                  <a:pt x="0" y="22050"/>
                </a:moveTo>
                <a:cubicBezTo>
                  <a:pt x="0" y="9874"/>
                  <a:pt x="9874" y="1"/>
                  <a:pt x="22049" y="1"/>
                </a:cubicBezTo>
                <a:cubicBezTo>
                  <a:pt x="34191" y="1"/>
                  <a:pt x="44065" y="9874"/>
                  <a:pt x="44065" y="2205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59">
            <a:extLst>
              <a:ext uri="{FF2B5EF4-FFF2-40B4-BE49-F238E27FC236}">
                <a16:creationId xmlns:a16="http://schemas.microsoft.com/office/drawing/2014/main" id="{D36AEEC4-E892-E954-F819-B306BF1C9F9F}"/>
              </a:ext>
            </a:extLst>
          </p:cNvPr>
          <p:cNvSpPr/>
          <p:nvPr/>
        </p:nvSpPr>
        <p:spPr>
          <a:xfrm rot="10800000">
            <a:off x="750298" y="1927914"/>
            <a:ext cx="1909049" cy="953666"/>
          </a:xfrm>
          <a:custGeom>
            <a:avLst/>
            <a:gdLst/>
            <a:ahLst/>
            <a:cxnLst/>
            <a:rect l="l" t="t" r="r" b="b"/>
            <a:pathLst>
              <a:path w="44066" h="22017" fill="none" extrusionOk="0">
                <a:moveTo>
                  <a:pt x="44066" y="1"/>
                </a:moveTo>
                <a:cubicBezTo>
                  <a:pt x="44066" y="12176"/>
                  <a:pt x="34192" y="22016"/>
                  <a:pt x="22017" y="22016"/>
                </a:cubicBezTo>
                <a:cubicBezTo>
                  <a:pt x="9875" y="22016"/>
                  <a:pt x="1" y="12176"/>
                  <a:pt x="1" y="1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59">
            <a:extLst>
              <a:ext uri="{FF2B5EF4-FFF2-40B4-BE49-F238E27FC236}">
                <a16:creationId xmlns:a16="http://schemas.microsoft.com/office/drawing/2014/main" id="{F13F07A1-8AEB-F8AE-6A4D-AC508BF18C89}"/>
              </a:ext>
            </a:extLst>
          </p:cNvPr>
          <p:cNvSpPr/>
          <p:nvPr/>
        </p:nvSpPr>
        <p:spPr>
          <a:xfrm rot="10800000">
            <a:off x="6397730" y="2776039"/>
            <a:ext cx="159037" cy="159009"/>
          </a:xfrm>
          <a:custGeom>
            <a:avLst/>
            <a:gdLst/>
            <a:ahLst/>
            <a:cxnLst/>
            <a:rect l="l" t="t" r="r" b="b"/>
            <a:pathLst>
              <a:path w="3671" h="3671" extrusionOk="0">
                <a:moveTo>
                  <a:pt x="1835" y="1"/>
                </a:moveTo>
                <a:cubicBezTo>
                  <a:pt x="835" y="1"/>
                  <a:pt x="1" y="835"/>
                  <a:pt x="1" y="1836"/>
                </a:cubicBezTo>
                <a:cubicBezTo>
                  <a:pt x="1" y="2870"/>
                  <a:pt x="835" y="3670"/>
                  <a:pt x="1835" y="3670"/>
                </a:cubicBezTo>
                <a:cubicBezTo>
                  <a:pt x="2869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59">
            <a:extLst>
              <a:ext uri="{FF2B5EF4-FFF2-40B4-BE49-F238E27FC236}">
                <a16:creationId xmlns:a16="http://schemas.microsoft.com/office/drawing/2014/main" id="{3521928D-D693-A726-74F4-90EC38879827}"/>
              </a:ext>
            </a:extLst>
          </p:cNvPr>
          <p:cNvSpPr/>
          <p:nvPr/>
        </p:nvSpPr>
        <p:spPr>
          <a:xfrm rot="10800000">
            <a:off x="448880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1" y="835"/>
                  <a:pt x="1" y="1836"/>
                </a:cubicBezTo>
                <a:cubicBezTo>
                  <a:pt x="1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69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8" name="Google Shape;2078;p59">
            <a:extLst>
              <a:ext uri="{FF2B5EF4-FFF2-40B4-BE49-F238E27FC236}">
                <a16:creationId xmlns:a16="http://schemas.microsoft.com/office/drawing/2014/main" id="{E220F4FC-E41C-3E36-2689-93AD12C2F8E9}"/>
              </a:ext>
            </a:extLst>
          </p:cNvPr>
          <p:cNvSpPr/>
          <p:nvPr/>
        </p:nvSpPr>
        <p:spPr>
          <a:xfrm rot="10800000">
            <a:off x="2579832" y="2776039"/>
            <a:ext cx="158994" cy="159009"/>
          </a:xfrm>
          <a:custGeom>
            <a:avLst/>
            <a:gdLst/>
            <a:ahLst/>
            <a:cxnLst/>
            <a:rect l="l" t="t" r="r" b="b"/>
            <a:pathLst>
              <a:path w="3670" h="3671" extrusionOk="0">
                <a:moveTo>
                  <a:pt x="1835" y="1"/>
                </a:moveTo>
                <a:cubicBezTo>
                  <a:pt x="834" y="1"/>
                  <a:pt x="0" y="835"/>
                  <a:pt x="0" y="1836"/>
                </a:cubicBezTo>
                <a:cubicBezTo>
                  <a:pt x="0" y="2870"/>
                  <a:pt x="834" y="3670"/>
                  <a:pt x="1835" y="3670"/>
                </a:cubicBezTo>
                <a:cubicBezTo>
                  <a:pt x="2836" y="3670"/>
                  <a:pt x="3670" y="2870"/>
                  <a:pt x="3670" y="1836"/>
                </a:cubicBezTo>
                <a:cubicBezTo>
                  <a:pt x="3670" y="835"/>
                  <a:pt x="2836" y="1"/>
                  <a:pt x="18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9" name="Google Shape;2079;p59">
            <a:extLst>
              <a:ext uri="{FF2B5EF4-FFF2-40B4-BE49-F238E27FC236}">
                <a16:creationId xmlns:a16="http://schemas.microsoft.com/office/drawing/2014/main" id="{69DE89AF-877A-F44B-5BE0-A16C77682C45}"/>
              </a:ext>
            </a:extLst>
          </p:cNvPr>
          <p:cNvSpPr txBox="1"/>
          <p:nvPr/>
        </p:nvSpPr>
        <p:spPr>
          <a:xfrm>
            <a:off x="4567576" y="3265870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3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0" name="Google Shape;2080;p59">
            <a:extLst>
              <a:ext uri="{FF2B5EF4-FFF2-40B4-BE49-F238E27FC236}">
                <a16:creationId xmlns:a16="http://schemas.microsoft.com/office/drawing/2014/main" id="{F78CA922-AA56-42A4-3DB4-20E24078FCB7}"/>
              </a:ext>
            </a:extLst>
          </p:cNvPr>
          <p:cNvSpPr txBox="1"/>
          <p:nvPr/>
        </p:nvSpPr>
        <p:spPr>
          <a:xfrm>
            <a:off x="6479027" y="2006363"/>
            <a:ext cx="1920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Étape </a:t>
            </a: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4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081" name="Google Shape;2081;p59">
            <a:extLst>
              <a:ext uri="{FF2B5EF4-FFF2-40B4-BE49-F238E27FC236}">
                <a16:creationId xmlns:a16="http://schemas.microsoft.com/office/drawing/2014/main" id="{106E8BDD-CB59-1AAC-6CAC-3152D7299D7B}"/>
              </a:ext>
            </a:extLst>
          </p:cNvPr>
          <p:cNvSpPr txBox="1"/>
          <p:nvPr/>
        </p:nvSpPr>
        <p:spPr>
          <a:xfrm>
            <a:off x="6479027" y="1190649"/>
            <a:ext cx="1920300" cy="859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Traiter le déséquilibre des données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2" name="Google Shape;2082;p59">
            <a:extLst>
              <a:ext uri="{FF2B5EF4-FFF2-40B4-BE49-F238E27FC236}">
                <a16:creationId xmlns:a16="http://schemas.microsoft.com/office/drawing/2014/main" id="{8E14021F-71AB-2C73-E26A-88C8B5D3F8B4}"/>
              </a:ext>
            </a:extLst>
          </p:cNvPr>
          <p:cNvSpPr txBox="1"/>
          <p:nvPr/>
        </p:nvSpPr>
        <p:spPr>
          <a:xfrm>
            <a:off x="744672" y="3646100"/>
            <a:ext cx="1920300" cy="588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Encodage des variables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3" name="Google Shape;2083;p59">
            <a:extLst>
              <a:ext uri="{FF2B5EF4-FFF2-40B4-BE49-F238E27FC236}">
                <a16:creationId xmlns:a16="http://schemas.microsoft.com/office/drawing/2014/main" id="{F0C798CF-87A0-6A59-B093-BAF89D57382D}"/>
              </a:ext>
            </a:extLst>
          </p:cNvPr>
          <p:cNvSpPr txBox="1"/>
          <p:nvPr/>
        </p:nvSpPr>
        <p:spPr>
          <a:xfrm>
            <a:off x="4567576" y="3646099"/>
            <a:ext cx="1920300" cy="95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Split  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20%  Test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80% Entraînement 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84" name="Google Shape;2084;p59">
            <a:extLst>
              <a:ext uri="{FF2B5EF4-FFF2-40B4-BE49-F238E27FC236}">
                <a16:creationId xmlns:a16="http://schemas.microsoft.com/office/drawing/2014/main" id="{47E750A7-A0E1-C821-B23F-368BE01D5124}"/>
              </a:ext>
            </a:extLst>
          </p:cNvPr>
          <p:cNvGrpSpPr/>
          <p:nvPr/>
        </p:nvGrpSpPr>
        <p:grpSpPr>
          <a:xfrm>
            <a:off x="7225927" y="2753510"/>
            <a:ext cx="426501" cy="536674"/>
            <a:chOff x="2636386" y="3145176"/>
            <a:chExt cx="478408" cy="601990"/>
          </a:xfrm>
        </p:grpSpPr>
        <p:sp>
          <p:nvSpPr>
            <p:cNvPr id="2085" name="Google Shape;2085;p59">
              <a:extLst>
                <a:ext uri="{FF2B5EF4-FFF2-40B4-BE49-F238E27FC236}">
                  <a16:creationId xmlns:a16="http://schemas.microsoft.com/office/drawing/2014/main" id="{006274B7-1546-CDB4-A859-1558E92D93F5}"/>
                </a:ext>
              </a:extLst>
            </p:cNvPr>
            <p:cNvSpPr/>
            <p:nvPr/>
          </p:nvSpPr>
          <p:spPr>
            <a:xfrm>
              <a:off x="2849653" y="3556785"/>
              <a:ext cx="51874" cy="17678"/>
            </a:xfrm>
            <a:custGeom>
              <a:avLst/>
              <a:gdLst/>
              <a:ahLst/>
              <a:cxnLst/>
              <a:rect l="l" t="t" r="r" b="b"/>
              <a:pathLst>
                <a:path w="1564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297" y="532"/>
                  </a:lnTo>
                  <a:cubicBezTo>
                    <a:pt x="1444" y="532"/>
                    <a:pt x="1563" y="413"/>
                    <a:pt x="1563" y="266"/>
                  </a:cubicBezTo>
                  <a:cubicBezTo>
                    <a:pt x="1563" y="119"/>
                    <a:pt x="1444" y="0"/>
                    <a:pt x="1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9">
              <a:extLst>
                <a:ext uri="{FF2B5EF4-FFF2-40B4-BE49-F238E27FC236}">
                  <a16:creationId xmlns:a16="http://schemas.microsoft.com/office/drawing/2014/main" id="{E804CCA9-DE0C-05FF-DC1E-BE197F4546CD}"/>
                </a:ext>
              </a:extLst>
            </p:cNvPr>
            <p:cNvSpPr/>
            <p:nvPr/>
          </p:nvSpPr>
          <p:spPr>
            <a:xfrm>
              <a:off x="2895093" y="3384513"/>
              <a:ext cx="120232" cy="79171"/>
            </a:xfrm>
            <a:custGeom>
              <a:avLst/>
              <a:gdLst/>
              <a:ahLst/>
              <a:cxnLst/>
              <a:rect l="l" t="t" r="r" b="b"/>
              <a:pathLst>
                <a:path w="3625" h="2387" extrusionOk="0">
                  <a:moveTo>
                    <a:pt x="1812" y="965"/>
                  </a:moveTo>
                  <a:cubicBezTo>
                    <a:pt x="1939" y="965"/>
                    <a:pt x="2041" y="1068"/>
                    <a:pt x="2041" y="1194"/>
                  </a:cubicBezTo>
                  <a:cubicBezTo>
                    <a:pt x="2041" y="1319"/>
                    <a:pt x="1939" y="1422"/>
                    <a:pt x="1812" y="1422"/>
                  </a:cubicBezTo>
                  <a:cubicBezTo>
                    <a:pt x="1685" y="1422"/>
                    <a:pt x="1582" y="1319"/>
                    <a:pt x="1582" y="1194"/>
                  </a:cubicBezTo>
                  <a:cubicBezTo>
                    <a:pt x="1582" y="1067"/>
                    <a:pt x="1685" y="965"/>
                    <a:pt x="1812" y="965"/>
                  </a:cubicBezTo>
                  <a:close/>
                  <a:moveTo>
                    <a:pt x="2306" y="617"/>
                  </a:moveTo>
                  <a:lnTo>
                    <a:pt x="2306" y="617"/>
                  </a:lnTo>
                  <a:cubicBezTo>
                    <a:pt x="2607" y="722"/>
                    <a:pt x="2870" y="921"/>
                    <a:pt x="3055" y="1194"/>
                  </a:cubicBezTo>
                  <a:cubicBezTo>
                    <a:pt x="2870" y="1466"/>
                    <a:pt x="2608" y="1665"/>
                    <a:pt x="2306" y="1770"/>
                  </a:cubicBezTo>
                  <a:cubicBezTo>
                    <a:pt x="2469" y="1630"/>
                    <a:pt x="2573" y="1424"/>
                    <a:pt x="2573" y="1193"/>
                  </a:cubicBezTo>
                  <a:cubicBezTo>
                    <a:pt x="2573" y="963"/>
                    <a:pt x="2469" y="757"/>
                    <a:pt x="2306" y="617"/>
                  </a:cubicBezTo>
                  <a:close/>
                  <a:moveTo>
                    <a:pt x="1317" y="617"/>
                  </a:moveTo>
                  <a:lnTo>
                    <a:pt x="1317" y="617"/>
                  </a:lnTo>
                  <a:cubicBezTo>
                    <a:pt x="1154" y="757"/>
                    <a:pt x="1050" y="963"/>
                    <a:pt x="1050" y="1194"/>
                  </a:cubicBezTo>
                  <a:cubicBezTo>
                    <a:pt x="1050" y="1424"/>
                    <a:pt x="1154" y="1631"/>
                    <a:pt x="1317" y="1771"/>
                  </a:cubicBezTo>
                  <a:cubicBezTo>
                    <a:pt x="1017" y="1666"/>
                    <a:pt x="754" y="1466"/>
                    <a:pt x="569" y="1194"/>
                  </a:cubicBezTo>
                  <a:cubicBezTo>
                    <a:pt x="754" y="921"/>
                    <a:pt x="1017" y="721"/>
                    <a:pt x="1317" y="617"/>
                  </a:cubicBezTo>
                  <a:close/>
                  <a:moveTo>
                    <a:pt x="1812" y="1"/>
                  </a:moveTo>
                  <a:cubicBezTo>
                    <a:pt x="1109" y="1"/>
                    <a:pt x="465" y="357"/>
                    <a:pt x="91" y="954"/>
                  </a:cubicBezTo>
                  <a:cubicBezTo>
                    <a:pt x="0" y="1100"/>
                    <a:pt x="0" y="1287"/>
                    <a:pt x="91" y="1433"/>
                  </a:cubicBezTo>
                  <a:cubicBezTo>
                    <a:pt x="465" y="2030"/>
                    <a:pt x="1109" y="2386"/>
                    <a:pt x="1812" y="2386"/>
                  </a:cubicBezTo>
                  <a:cubicBezTo>
                    <a:pt x="2516" y="2386"/>
                    <a:pt x="3158" y="2030"/>
                    <a:pt x="3532" y="1433"/>
                  </a:cubicBezTo>
                  <a:cubicBezTo>
                    <a:pt x="3624" y="1287"/>
                    <a:pt x="3624" y="1100"/>
                    <a:pt x="3532" y="954"/>
                  </a:cubicBezTo>
                  <a:cubicBezTo>
                    <a:pt x="3158" y="357"/>
                    <a:pt x="2515" y="1"/>
                    <a:pt x="1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9">
              <a:extLst>
                <a:ext uri="{FF2B5EF4-FFF2-40B4-BE49-F238E27FC236}">
                  <a16:creationId xmlns:a16="http://schemas.microsoft.com/office/drawing/2014/main" id="{4ACE1218-12EA-3FDB-AED2-BBB6BEF0F51B}"/>
                </a:ext>
              </a:extLst>
            </p:cNvPr>
            <p:cNvSpPr/>
            <p:nvPr/>
          </p:nvSpPr>
          <p:spPr>
            <a:xfrm>
              <a:off x="2893335" y="3344745"/>
              <a:ext cx="115821" cy="29121"/>
            </a:xfrm>
            <a:custGeom>
              <a:avLst/>
              <a:gdLst/>
              <a:ahLst/>
              <a:cxnLst/>
              <a:rect l="l" t="t" r="r" b="b"/>
              <a:pathLst>
                <a:path w="3492" h="878" extrusionOk="0">
                  <a:moveTo>
                    <a:pt x="1746" y="1"/>
                  </a:moveTo>
                  <a:cubicBezTo>
                    <a:pt x="1209" y="1"/>
                    <a:pt x="673" y="125"/>
                    <a:pt x="183" y="374"/>
                  </a:cubicBezTo>
                  <a:cubicBezTo>
                    <a:pt x="53" y="441"/>
                    <a:pt x="1" y="601"/>
                    <a:pt x="67" y="732"/>
                  </a:cubicBezTo>
                  <a:cubicBezTo>
                    <a:pt x="115" y="824"/>
                    <a:pt x="208" y="877"/>
                    <a:pt x="305" y="877"/>
                  </a:cubicBezTo>
                  <a:cubicBezTo>
                    <a:pt x="345" y="877"/>
                    <a:pt x="386" y="868"/>
                    <a:pt x="425" y="849"/>
                  </a:cubicBezTo>
                  <a:cubicBezTo>
                    <a:pt x="838" y="638"/>
                    <a:pt x="1292" y="532"/>
                    <a:pt x="1746" y="532"/>
                  </a:cubicBezTo>
                  <a:cubicBezTo>
                    <a:pt x="2200" y="532"/>
                    <a:pt x="2653" y="638"/>
                    <a:pt x="3067" y="849"/>
                  </a:cubicBezTo>
                  <a:cubicBezTo>
                    <a:pt x="3106" y="868"/>
                    <a:pt x="3147" y="878"/>
                    <a:pt x="3188" y="878"/>
                  </a:cubicBezTo>
                  <a:cubicBezTo>
                    <a:pt x="3284" y="878"/>
                    <a:pt x="3378" y="824"/>
                    <a:pt x="3425" y="732"/>
                  </a:cubicBezTo>
                  <a:cubicBezTo>
                    <a:pt x="3492" y="601"/>
                    <a:pt x="3439" y="441"/>
                    <a:pt x="3309" y="374"/>
                  </a:cubicBezTo>
                  <a:cubicBezTo>
                    <a:pt x="2820" y="125"/>
                    <a:pt x="2283" y="1"/>
                    <a:pt x="17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9">
              <a:extLst>
                <a:ext uri="{FF2B5EF4-FFF2-40B4-BE49-F238E27FC236}">
                  <a16:creationId xmlns:a16="http://schemas.microsoft.com/office/drawing/2014/main" id="{AF6B283A-46DA-96FC-311B-5EFAF302718B}"/>
                </a:ext>
              </a:extLst>
            </p:cNvPr>
            <p:cNvSpPr/>
            <p:nvPr/>
          </p:nvSpPr>
          <p:spPr>
            <a:xfrm>
              <a:off x="2730250" y="3349223"/>
              <a:ext cx="114163" cy="114096"/>
            </a:xfrm>
            <a:custGeom>
              <a:avLst/>
              <a:gdLst/>
              <a:ahLst/>
              <a:cxnLst/>
              <a:rect l="l" t="t" r="r" b="b"/>
              <a:pathLst>
                <a:path w="3442" h="3440" extrusionOk="0">
                  <a:moveTo>
                    <a:pt x="1720" y="532"/>
                  </a:moveTo>
                  <a:cubicBezTo>
                    <a:pt x="2285" y="532"/>
                    <a:pt x="2757" y="926"/>
                    <a:pt x="2879" y="1454"/>
                  </a:cubicBezTo>
                  <a:lnTo>
                    <a:pt x="563" y="1454"/>
                  </a:lnTo>
                  <a:cubicBezTo>
                    <a:pt x="684" y="926"/>
                    <a:pt x="1157" y="532"/>
                    <a:pt x="1720" y="532"/>
                  </a:cubicBezTo>
                  <a:close/>
                  <a:moveTo>
                    <a:pt x="2879" y="1986"/>
                  </a:moveTo>
                  <a:cubicBezTo>
                    <a:pt x="2757" y="2514"/>
                    <a:pt x="2285" y="2908"/>
                    <a:pt x="1720" y="2908"/>
                  </a:cubicBezTo>
                  <a:cubicBezTo>
                    <a:pt x="1157" y="2908"/>
                    <a:pt x="684" y="2514"/>
                    <a:pt x="563" y="1986"/>
                  </a:cubicBezTo>
                  <a:close/>
                  <a:moveTo>
                    <a:pt x="1720" y="0"/>
                  </a:moveTo>
                  <a:cubicBezTo>
                    <a:pt x="773" y="0"/>
                    <a:pt x="1" y="771"/>
                    <a:pt x="1" y="1720"/>
                  </a:cubicBezTo>
                  <a:cubicBezTo>
                    <a:pt x="1" y="2669"/>
                    <a:pt x="773" y="3440"/>
                    <a:pt x="1720" y="3440"/>
                  </a:cubicBezTo>
                  <a:cubicBezTo>
                    <a:pt x="2669" y="3440"/>
                    <a:pt x="3441" y="2669"/>
                    <a:pt x="3441" y="1720"/>
                  </a:cubicBezTo>
                  <a:cubicBezTo>
                    <a:pt x="3441" y="771"/>
                    <a:pt x="2669" y="0"/>
                    <a:pt x="17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9">
              <a:extLst>
                <a:ext uri="{FF2B5EF4-FFF2-40B4-BE49-F238E27FC236}">
                  <a16:creationId xmlns:a16="http://schemas.microsoft.com/office/drawing/2014/main" id="{BE7C48F5-D725-AF5B-D95E-723A3147346D}"/>
                </a:ext>
              </a:extLst>
            </p:cNvPr>
            <p:cNvSpPr/>
            <p:nvPr/>
          </p:nvSpPr>
          <p:spPr>
            <a:xfrm>
              <a:off x="2636386" y="3145176"/>
              <a:ext cx="478408" cy="601990"/>
            </a:xfrm>
            <a:custGeom>
              <a:avLst/>
              <a:gdLst/>
              <a:ahLst/>
              <a:cxnLst/>
              <a:rect l="l" t="t" r="r" b="b"/>
              <a:pathLst>
                <a:path w="14424" h="18150" extrusionOk="0">
                  <a:moveTo>
                    <a:pt x="7369" y="533"/>
                  </a:moveTo>
                  <a:cubicBezTo>
                    <a:pt x="7983" y="533"/>
                    <a:pt x="8481" y="1031"/>
                    <a:pt x="8481" y="1644"/>
                  </a:cubicBezTo>
                  <a:lnTo>
                    <a:pt x="8481" y="2346"/>
                  </a:lnTo>
                  <a:cubicBezTo>
                    <a:pt x="8109" y="2318"/>
                    <a:pt x="7698" y="2305"/>
                    <a:pt x="7238" y="2305"/>
                  </a:cubicBezTo>
                  <a:lnTo>
                    <a:pt x="7185" y="2305"/>
                  </a:lnTo>
                  <a:cubicBezTo>
                    <a:pt x="6070" y="2305"/>
                    <a:pt x="4659" y="2372"/>
                    <a:pt x="3640" y="2887"/>
                  </a:cubicBezTo>
                  <a:cubicBezTo>
                    <a:pt x="3203" y="3108"/>
                    <a:pt x="2859" y="3395"/>
                    <a:pt x="2607" y="3752"/>
                  </a:cubicBezTo>
                  <a:lnTo>
                    <a:pt x="2607" y="1644"/>
                  </a:lnTo>
                  <a:cubicBezTo>
                    <a:pt x="2607" y="1031"/>
                    <a:pt x="3106" y="533"/>
                    <a:pt x="3719" y="533"/>
                  </a:cubicBezTo>
                  <a:close/>
                  <a:moveTo>
                    <a:pt x="5728" y="2898"/>
                  </a:moveTo>
                  <a:lnTo>
                    <a:pt x="5728" y="3998"/>
                  </a:lnTo>
                  <a:lnTo>
                    <a:pt x="3087" y="3998"/>
                  </a:lnTo>
                  <a:cubicBezTo>
                    <a:pt x="3286" y="3739"/>
                    <a:pt x="3549" y="3529"/>
                    <a:pt x="3880" y="3361"/>
                  </a:cubicBezTo>
                  <a:cubicBezTo>
                    <a:pt x="4346" y="3125"/>
                    <a:pt x="4940" y="2975"/>
                    <a:pt x="5728" y="2898"/>
                  </a:cubicBezTo>
                  <a:close/>
                  <a:moveTo>
                    <a:pt x="1304" y="4935"/>
                  </a:moveTo>
                  <a:cubicBezTo>
                    <a:pt x="1456" y="4935"/>
                    <a:pt x="1579" y="5060"/>
                    <a:pt x="1579" y="5212"/>
                  </a:cubicBezTo>
                  <a:cubicBezTo>
                    <a:pt x="1579" y="5363"/>
                    <a:pt x="1456" y="5487"/>
                    <a:pt x="1304" y="5487"/>
                  </a:cubicBezTo>
                  <a:cubicBezTo>
                    <a:pt x="1152" y="5487"/>
                    <a:pt x="1029" y="5363"/>
                    <a:pt x="1029" y="5212"/>
                  </a:cubicBezTo>
                  <a:cubicBezTo>
                    <a:pt x="1029" y="5060"/>
                    <a:pt x="1152" y="4935"/>
                    <a:pt x="1304" y="4935"/>
                  </a:cubicBezTo>
                  <a:close/>
                  <a:moveTo>
                    <a:pt x="2075" y="5448"/>
                  </a:moveTo>
                  <a:lnTo>
                    <a:pt x="2075" y="6797"/>
                  </a:lnTo>
                  <a:cubicBezTo>
                    <a:pt x="2033" y="6895"/>
                    <a:pt x="1996" y="6994"/>
                    <a:pt x="1965" y="7097"/>
                  </a:cubicBezTo>
                  <a:lnTo>
                    <a:pt x="1570" y="7097"/>
                  </a:lnTo>
                  <a:lnTo>
                    <a:pt x="1570" y="5972"/>
                  </a:lnTo>
                  <a:cubicBezTo>
                    <a:pt x="1810" y="5888"/>
                    <a:pt x="2000" y="5693"/>
                    <a:pt x="2075" y="5448"/>
                  </a:cubicBezTo>
                  <a:close/>
                  <a:moveTo>
                    <a:pt x="1861" y="7629"/>
                  </a:moveTo>
                  <a:cubicBezTo>
                    <a:pt x="1854" y="7709"/>
                    <a:pt x="1850" y="7791"/>
                    <a:pt x="1850" y="7872"/>
                  </a:cubicBezTo>
                  <a:cubicBezTo>
                    <a:pt x="1850" y="8254"/>
                    <a:pt x="1930" y="8616"/>
                    <a:pt x="2073" y="8946"/>
                  </a:cubicBezTo>
                  <a:lnTo>
                    <a:pt x="814" y="8946"/>
                  </a:lnTo>
                  <a:lnTo>
                    <a:pt x="814" y="7783"/>
                  </a:lnTo>
                  <a:cubicBezTo>
                    <a:pt x="814" y="7697"/>
                    <a:pt x="883" y="7629"/>
                    <a:pt x="968" y="7629"/>
                  </a:cubicBezTo>
                  <a:close/>
                  <a:moveTo>
                    <a:pt x="5728" y="4530"/>
                  </a:moveTo>
                  <a:lnTo>
                    <a:pt x="5728" y="5441"/>
                  </a:lnTo>
                  <a:cubicBezTo>
                    <a:pt x="5628" y="5392"/>
                    <a:pt x="5525" y="5349"/>
                    <a:pt x="5418" y="5313"/>
                  </a:cubicBezTo>
                  <a:cubicBezTo>
                    <a:pt x="5390" y="5304"/>
                    <a:pt x="5361" y="5299"/>
                    <a:pt x="5332" y="5299"/>
                  </a:cubicBezTo>
                  <a:cubicBezTo>
                    <a:pt x="5222" y="5299"/>
                    <a:pt x="5119" y="5369"/>
                    <a:pt x="5081" y="5480"/>
                  </a:cubicBezTo>
                  <a:cubicBezTo>
                    <a:pt x="5034" y="5618"/>
                    <a:pt x="5109" y="5769"/>
                    <a:pt x="5248" y="5816"/>
                  </a:cubicBezTo>
                  <a:cubicBezTo>
                    <a:pt x="6129" y="6115"/>
                    <a:pt x="6720" y="6941"/>
                    <a:pt x="6720" y="7872"/>
                  </a:cubicBezTo>
                  <a:cubicBezTo>
                    <a:pt x="6720" y="9068"/>
                    <a:pt x="5748" y="10041"/>
                    <a:pt x="4550" y="10041"/>
                  </a:cubicBezTo>
                  <a:cubicBezTo>
                    <a:pt x="3354" y="10041"/>
                    <a:pt x="2381" y="9068"/>
                    <a:pt x="2381" y="7872"/>
                  </a:cubicBezTo>
                  <a:cubicBezTo>
                    <a:pt x="2382" y="6969"/>
                    <a:pt x="2950" y="6152"/>
                    <a:pt x="3795" y="5838"/>
                  </a:cubicBezTo>
                  <a:cubicBezTo>
                    <a:pt x="3932" y="5787"/>
                    <a:pt x="4003" y="5634"/>
                    <a:pt x="3952" y="5496"/>
                  </a:cubicBezTo>
                  <a:cubicBezTo>
                    <a:pt x="3912" y="5389"/>
                    <a:pt x="3810" y="5323"/>
                    <a:pt x="3702" y="5323"/>
                  </a:cubicBezTo>
                  <a:cubicBezTo>
                    <a:pt x="3671" y="5323"/>
                    <a:pt x="3640" y="5328"/>
                    <a:pt x="3610" y="5339"/>
                  </a:cubicBezTo>
                  <a:cubicBezTo>
                    <a:pt x="3223" y="5484"/>
                    <a:pt x="2882" y="5712"/>
                    <a:pt x="2607" y="5999"/>
                  </a:cubicBezTo>
                  <a:lnTo>
                    <a:pt x="2607" y="5683"/>
                  </a:lnTo>
                  <a:cubicBezTo>
                    <a:pt x="2607" y="5239"/>
                    <a:pt x="2667" y="4857"/>
                    <a:pt x="2793" y="4530"/>
                  </a:cubicBezTo>
                  <a:close/>
                  <a:moveTo>
                    <a:pt x="12349" y="7641"/>
                  </a:moveTo>
                  <a:cubicBezTo>
                    <a:pt x="12950" y="7725"/>
                    <a:pt x="13415" y="8243"/>
                    <a:pt x="13415" y="8867"/>
                  </a:cubicBezTo>
                  <a:lnTo>
                    <a:pt x="13415" y="9029"/>
                  </a:lnTo>
                  <a:cubicBezTo>
                    <a:pt x="13415" y="9658"/>
                    <a:pt x="12942" y="10180"/>
                    <a:pt x="12332" y="10257"/>
                  </a:cubicBezTo>
                  <a:cubicBezTo>
                    <a:pt x="12342" y="10125"/>
                    <a:pt x="12349" y="9991"/>
                    <a:pt x="12349" y="9857"/>
                  </a:cubicBezTo>
                  <a:lnTo>
                    <a:pt x="12349" y="9214"/>
                  </a:lnTo>
                  <a:lnTo>
                    <a:pt x="12653" y="9214"/>
                  </a:lnTo>
                  <a:cubicBezTo>
                    <a:pt x="12800" y="9214"/>
                    <a:pt x="12919" y="9095"/>
                    <a:pt x="12919" y="8948"/>
                  </a:cubicBezTo>
                  <a:cubicBezTo>
                    <a:pt x="12919" y="8801"/>
                    <a:pt x="12800" y="8682"/>
                    <a:pt x="12653" y="8682"/>
                  </a:cubicBezTo>
                  <a:lnTo>
                    <a:pt x="12349" y="8682"/>
                  </a:lnTo>
                  <a:lnTo>
                    <a:pt x="12349" y="7641"/>
                  </a:lnTo>
                  <a:close/>
                  <a:moveTo>
                    <a:pt x="2075" y="9478"/>
                  </a:moveTo>
                  <a:lnTo>
                    <a:pt x="2075" y="9857"/>
                  </a:lnTo>
                  <a:cubicBezTo>
                    <a:pt x="2075" y="9994"/>
                    <a:pt x="2081" y="10132"/>
                    <a:pt x="2091" y="10267"/>
                  </a:cubicBezTo>
                  <a:lnTo>
                    <a:pt x="968" y="10267"/>
                  </a:lnTo>
                  <a:cubicBezTo>
                    <a:pt x="883" y="10267"/>
                    <a:pt x="814" y="10199"/>
                    <a:pt x="814" y="10113"/>
                  </a:cubicBezTo>
                  <a:lnTo>
                    <a:pt x="814" y="9478"/>
                  </a:lnTo>
                  <a:close/>
                  <a:moveTo>
                    <a:pt x="4185" y="10548"/>
                  </a:moveTo>
                  <a:cubicBezTo>
                    <a:pt x="4305" y="10564"/>
                    <a:pt x="4427" y="10573"/>
                    <a:pt x="4550" y="10573"/>
                  </a:cubicBezTo>
                  <a:cubicBezTo>
                    <a:pt x="4568" y="10573"/>
                    <a:pt x="4584" y="10573"/>
                    <a:pt x="4601" y="10572"/>
                  </a:cubicBezTo>
                  <a:lnTo>
                    <a:pt x="4601" y="10888"/>
                  </a:lnTo>
                  <a:lnTo>
                    <a:pt x="4185" y="10888"/>
                  </a:lnTo>
                  <a:lnTo>
                    <a:pt x="4185" y="10548"/>
                  </a:lnTo>
                  <a:close/>
                  <a:moveTo>
                    <a:pt x="4601" y="12885"/>
                  </a:moveTo>
                  <a:lnTo>
                    <a:pt x="4601" y="13603"/>
                  </a:lnTo>
                  <a:lnTo>
                    <a:pt x="4223" y="13334"/>
                  </a:lnTo>
                  <a:cubicBezTo>
                    <a:pt x="4207" y="13317"/>
                    <a:pt x="4187" y="13274"/>
                    <a:pt x="4185" y="13254"/>
                  </a:cubicBezTo>
                  <a:lnTo>
                    <a:pt x="4185" y="12885"/>
                  </a:lnTo>
                  <a:close/>
                  <a:moveTo>
                    <a:pt x="2607" y="9745"/>
                  </a:moveTo>
                  <a:cubicBezTo>
                    <a:pt x="2896" y="10045"/>
                    <a:pt x="3253" y="10278"/>
                    <a:pt x="3654" y="10419"/>
                  </a:cubicBezTo>
                  <a:lnTo>
                    <a:pt x="3654" y="10976"/>
                  </a:lnTo>
                  <a:cubicBezTo>
                    <a:pt x="3654" y="11220"/>
                    <a:pt x="3852" y="11419"/>
                    <a:pt x="4097" y="11419"/>
                  </a:cubicBezTo>
                  <a:lnTo>
                    <a:pt x="4689" y="11419"/>
                  </a:lnTo>
                  <a:cubicBezTo>
                    <a:pt x="4933" y="11419"/>
                    <a:pt x="5133" y="11220"/>
                    <a:pt x="5133" y="10976"/>
                  </a:cubicBezTo>
                  <a:lnTo>
                    <a:pt x="5133" y="10510"/>
                  </a:lnTo>
                  <a:cubicBezTo>
                    <a:pt x="5341" y="10464"/>
                    <a:pt x="5540" y="10394"/>
                    <a:pt x="5728" y="10302"/>
                  </a:cubicBezTo>
                  <a:lnTo>
                    <a:pt x="5728" y="14193"/>
                  </a:lnTo>
                  <a:cubicBezTo>
                    <a:pt x="5523" y="14124"/>
                    <a:pt x="5324" y="14041"/>
                    <a:pt x="5132" y="13944"/>
                  </a:cubicBezTo>
                  <a:cubicBezTo>
                    <a:pt x="5132" y="13939"/>
                    <a:pt x="5133" y="13934"/>
                    <a:pt x="5133" y="13930"/>
                  </a:cubicBezTo>
                  <a:lnTo>
                    <a:pt x="5133" y="12796"/>
                  </a:lnTo>
                  <a:cubicBezTo>
                    <a:pt x="5133" y="12552"/>
                    <a:pt x="4933" y="12353"/>
                    <a:pt x="4689" y="12353"/>
                  </a:cubicBezTo>
                  <a:lnTo>
                    <a:pt x="4097" y="12353"/>
                  </a:lnTo>
                  <a:cubicBezTo>
                    <a:pt x="3862" y="12353"/>
                    <a:pt x="3670" y="12535"/>
                    <a:pt x="3655" y="12766"/>
                  </a:cubicBezTo>
                  <a:cubicBezTo>
                    <a:pt x="3001" y="11975"/>
                    <a:pt x="2607" y="10961"/>
                    <a:pt x="2607" y="9857"/>
                  </a:cubicBezTo>
                  <a:lnTo>
                    <a:pt x="2607" y="9745"/>
                  </a:lnTo>
                  <a:close/>
                  <a:moveTo>
                    <a:pt x="5627" y="14719"/>
                  </a:moveTo>
                  <a:cubicBezTo>
                    <a:pt x="6119" y="14876"/>
                    <a:pt x="6642" y="14962"/>
                    <a:pt x="7185" y="14962"/>
                  </a:cubicBezTo>
                  <a:lnTo>
                    <a:pt x="7238" y="14962"/>
                  </a:lnTo>
                  <a:cubicBezTo>
                    <a:pt x="7773" y="14962"/>
                    <a:pt x="8297" y="14881"/>
                    <a:pt x="8796" y="14721"/>
                  </a:cubicBezTo>
                  <a:lnTo>
                    <a:pt x="8796" y="15363"/>
                  </a:lnTo>
                  <a:lnTo>
                    <a:pt x="5627" y="15363"/>
                  </a:lnTo>
                  <a:lnTo>
                    <a:pt x="5627" y="14719"/>
                  </a:lnTo>
                  <a:close/>
                  <a:moveTo>
                    <a:pt x="13448" y="15895"/>
                  </a:moveTo>
                  <a:cubicBezTo>
                    <a:pt x="13693" y="15895"/>
                    <a:pt x="13892" y="16094"/>
                    <a:pt x="13892" y="16338"/>
                  </a:cubicBezTo>
                  <a:lnTo>
                    <a:pt x="13892" y="17619"/>
                  </a:lnTo>
                  <a:lnTo>
                    <a:pt x="533" y="17619"/>
                  </a:lnTo>
                  <a:lnTo>
                    <a:pt x="533" y="16338"/>
                  </a:lnTo>
                  <a:cubicBezTo>
                    <a:pt x="533" y="16094"/>
                    <a:pt x="731" y="15895"/>
                    <a:pt x="975" y="15895"/>
                  </a:cubicBezTo>
                  <a:close/>
                  <a:moveTo>
                    <a:pt x="3719" y="1"/>
                  </a:moveTo>
                  <a:cubicBezTo>
                    <a:pt x="2812" y="1"/>
                    <a:pt x="2075" y="737"/>
                    <a:pt x="2075" y="1643"/>
                  </a:cubicBezTo>
                  <a:lnTo>
                    <a:pt x="2075" y="4973"/>
                  </a:lnTo>
                  <a:cubicBezTo>
                    <a:pt x="1973" y="4644"/>
                    <a:pt x="1666" y="4404"/>
                    <a:pt x="1304" y="4404"/>
                  </a:cubicBezTo>
                  <a:cubicBezTo>
                    <a:pt x="858" y="4404"/>
                    <a:pt x="497" y="4766"/>
                    <a:pt x="497" y="5211"/>
                  </a:cubicBezTo>
                  <a:cubicBezTo>
                    <a:pt x="497" y="5563"/>
                    <a:pt x="723" y="5863"/>
                    <a:pt x="1038" y="5972"/>
                  </a:cubicBezTo>
                  <a:lnTo>
                    <a:pt x="1038" y="7097"/>
                  </a:lnTo>
                  <a:lnTo>
                    <a:pt x="968" y="7097"/>
                  </a:lnTo>
                  <a:cubicBezTo>
                    <a:pt x="589" y="7097"/>
                    <a:pt x="282" y="7405"/>
                    <a:pt x="282" y="7783"/>
                  </a:cubicBezTo>
                  <a:lnTo>
                    <a:pt x="282" y="10113"/>
                  </a:lnTo>
                  <a:cubicBezTo>
                    <a:pt x="282" y="10491"/>
                    <a:pt x="589" y="10798"/>
                    <a:pt x="968" y="10798"/>
                  </a:cubicBezTo>
                  <a:lnTo>
                    <a:pt x="2162" y="10798"/>
                  </a:lnTo>
                  <a:cubicBezTo>
                    <a:pt x="2474" y="12459"/>
                    <a:pt x="3593" y="13840"/>
                    <a:pt x="5097" y="14515"/>
                  </a:cubicBezTo>
                  <a:lnTo>
                    <a:pt x="5097" y="15363"/>
                  </a:lnTo>
                  <a:lnTo>
                    <a:pt x="975" y="15363"/>
                  </a:lnTo>
                  <a:cubicBezTo>
                    <a:pt x="437" y="15363"/>
                    <a:pt x="1" y="15800"/>
                    <a:pt x="1" y="16338"/>
                  </a:cubicBezTo>
                  <a:lnTo>
                    <a:pt x="1" y="17884"/>
                  </a:lnTo>
                  <a:cubicBezTo>
                    <a:pt x="1" y="18031"/>
                    <a:pt x="119" y="18150"/>
                    <a:pt x="267" y="18150"/>
                  </a:cubicBezTo>
                  <a:lnTo>
                    <a:pt x="14158" y="18150"/>
                  </a:lnTo>
                  <a:cubicBezTo>
                    <a:pt x="14304" y="18150"/>
                    <a:pt x="14424" y="18031"/>
                    <a:pt x="14424" y="17884"/>
                  </a:cubicBezTo>
                  <a:lnTo>
                    <a:pt x="14424" y="16338"/>
                  </a:lnTo>
                  <a:cubicBezTo>
                    <a:pt x="14424" y="15800"/>
                    <a:pt x="13986" y="15363"/>
                    <a:pt x="13448" y="15363"/>
                  </a:cubicBezTo>
                  <a:lnTo>
                    <a:pt x="9327" y="15363"/>
                  </a:lnTo>
                  <a:lnTo>
                    <a:pt x="9327" y="14517"/>
                  </a:lnTo>
                  <a:cubicBezTo>
                    <a:pt x="9646" y="14374"/>
                    <a:pt x="9951" y="14199"/>
                    <a:pt x="10240" y="13989"/>
                  </a:cubicBezTo>
                  <a:cubicBezTo>
                    <a:pt x="10358" y="13903"/>
                    <a:pt x="10384" y="13737"/>
                    <a:pt x="10298" y="13618"/>
                  </a:cubicBezTo>
                  <a:cubicBezTo>
                    <a:pt x="10246" y="13546"/>
                    <a:pt x="10165" y="13508"/>
                    <a:pt x="10083" y="13508"/>
                  </a:cubicBezTo>
                  <a:cubicBezTo>
                    <a:pt x="10029" y="13508"/>
                    <a:pt x="9974" y="13525"/>
                    <a:pt x="9927" y="13559"/>
                  </a:cubicBezTo>
                  <a:cubicBezTo>
                    <a:pt x="9142" y="14129"/>
                    <a:pt x="8213" y="14430"/>
                    <a:pt x="7238" y="14430"/>
                  </a:cubicBezTo>
                  <a:lnTo>
                    <a:pt x="7185" y="14430"/>
                  </a:lnTo>
                  <a:cubicBezTo>
                    <a:pt x="6869" y="14430"/>
                    <a:pt x="6559" y="14398"/>
                    <a:pt x="6260" y="14336"/>
                  </a:cubicBezTo>
                  <a:lnTo>
                    <a:pt x="6260" y="12053"/>
                  </a:lnTo>
                  <a:lnTo>
                    <a:pt x="8340" y="12053"/>
                  </a:lnTo>
                  <a:cubicBezTo>
                    <a:pt x="8487" y="12053"/>
                    <a:pt x="8606" y="11934"/>
                    <a:pt x="8606" y="11787"/>
                  </a:cubicBezTo>
                  <a:cubicBezTo>
                    <a:pt x="8606" y="11640"/>
                    <a:pt x="8487" y="11521"/>
                    <a:pt x="8340" y="11521"/>
                  </a:cubicBezTo>
                  <a:lnTo>
                    <a:pt x="6260" y="11521"/>
                  </a:lnTo>
                  <a:lnTo>
                    <a:pt x="6260" y="9961"/>
                  </a:lnTo>
                  <a:cubicBezTo>
                    <a:pt x="6423" y="9828"/>
                    <a:pt x="6571" y="9676"/>
                    <a:pt x="6699" y="9508"/>
                  </a:cubicBezTo>
                  <a:lnTo>
                    <a:pt x="6699" y="9912"/>
                  </a:lnTo>
                  <a:cubicBezTo>
                    <a:pt x="6699" y="10254"/>
                    <a:pt x="6977" y="10533"/>
                    <a:pt x="7320" y="10533"/>
                  </a:cubicBezTo>
                  <a:lnTo>
                    <a:pt x="7882" y="10533"/>
                  </a:lnTo>
                  <a:cubicBezTo>
                    <a:pt x="8029" y="10533"/>
                    <a:pt x="8148" y="10414"/>
                    <a:pt x="8148" y="10267"/>
                  </a:cubicBezTo>
                  <a:cubicBezTo>
                    <a:pt x="8148" y="10121"/>
                    <a:pt x="8029" y="10001"/>
                    <a:pt x="7882" y="10001"/>
                  </a:cubicBezTo>
                  <a:lnTo>
                    <a:pt x="7318" y="10001"/>
                  </a:lnTo>
                  <a:cubicBezTo>
                    <a:pt x="7271" y="10001"/>
                    <a:pt x="7230" y="9960"/>
                    <a:pt x="7230" y="9913"/>
                  </a:cubicBezTo>
                  <a:lnTo>
                    <a:pt x="7230" y="8210"/>
                  </a:lnTo>
                  <a:cubicBezTo>
                    <a:pt x="7245" y="8099"/>
                    <a:pt x="7252" y="7987"/>
                    <a:pt x="7252" y="7872"/>
                  </a:cubicBezTo>
                  <a:cubicBezTo>
                    <a:pt x="7252" y="7043"/>
                    <a:pt x="6875" y="6282"/>
                    <a:pt x="6260" y="5779"/>
                  </a:cubicBezTo>
                  <a:lnTo>
                    <a:pt x="6260" y="2859"/>
                  </a:lnTo>
                  <a:cubicBezTo>
                    <a:pt x="6545" y="2844"/>
                    <a:pt x="6853" y="2837"/>
                    <a:pt x="7185" y="2837"/>
                  </a:cubicBezTo>
                  <a:lnTo>
                    <a:pt x="7238" y="2837"/>
                  </a:lnTo>
                  <a:cubicBezTo>
                    <a:pt x="8273" y="2837"/>
                    <a:pt x="9045" y="2906"/>
                    <a:pt x="9668" y="3053"/>
                  </a:cubicBezTo>
                  <a:cubicBezTo>
                    <a:pt x="9688" y="3058"/>
                    <a:pt x="9709" y="3061"/>
                    <a:pt x="9729" y="3061"/>
                  </a:cubicBezTo>
                  <a:cubicBezTo>
                    <a:pt x="9850" y="3061"/>
                    <a:pt x="9959" y="2978"/>
                    <a:pt x="9987" y="2855"/>
                  </a:cubicBezTo>
                  <a:cubicBezTo>
                    <a:pt x="10021" y="2713"/>
                    <a:pt x="9933" y="2570"/>
                    <a:pt x="9790" y="2536"/>
                  </a:cubicBezTo>
                  <a:cubicBezTo>
                    <a:pt x="9552" y="2480"/>
                    <a:pt x="9295" y="2433"/>
                    <a:pt x="9013" y="2398"/>
                  </a:cubicBezTo>
                  <a:lnTo>
                    <a:pt x="9013" y="1644"/>
                  </a:lnTo>
                  <a:cubicBezTo>
                    <a:pt x="9013" y="1506"/>
                    <a:pt x="8996" y="1373"/>
                    <a:pt x="8963" y="1244"/>
                  </a:cubicBezTo>
                  <a:cubicBezTo>
                    <a:pt x="9183" y="1169"/>
                    <a:pt x="9417" y="1128"/>
                    <a:pt x="9662" y="1128"/>
                  </a:cubicBezTo>
                  <a:cubicBezTo>
                    <a:pt x="10849" y="1128"/>
                    <a:pt x="11817" y="2093"/>
                    <a:pt x="11817" y="3280"/>
                  </a:cubicBezTo>
                  <a:lnTo>
                    <a:pt x="11817" y="3761"/>
                  </a:lnTo>
                  <a:cubicBezTo>
                    <a:pt x="11685" y="3573"/>
                    <a:pt x="11531" y="3404"/>
                    <a:pt x="11352" y="3256"/>
                  </a:cubicBezTo>
                  <a:cubicBezTo>
                    <a:pt x="11302" y="3215"/>
                    <a:pt x="11242" y="3195"/>
                    <a:pt x="11182" y="3195"/>
                  </a:cubicBezTo>
                  <a:cubicBezTo>
                    <a:pt x="11106" y="3195"/>
                    <a:pt x="11030" y="3227"/>
                    <a:pt x="10977" y="3291"/>
                  </a:cubicBezTo>
                  <a:cubicBezTo>
                    <a:pt x="10883" y="3404"/>
                    <a:pt x="10900" y="3572"/>
                    <a:pt x="11013" y="3665"/>
                  </a:cubicBezTo>
                  <a:cubicBezTo>
                    <a:pt x="11554" y="4113"/>
                    <a:pt x="11817" y="4773"/>
                    <a:pt x="11817" y="5682"/>
                  </a:cubicBezTo>
                  <a:lnTo>
                    <a:pt x="11817" y="9857"/>
                  </a:lnTo>
                  <a:cubicBezTo>
                    <a:pt x="11817" y="10712"/>
                    <a:pt x="11579" y="11546"/>
                    <a:pt x="11130" y="12267"/>
                  </a:cubicBezTo>
                  <a:cubicBezTo>
                    <a:pt x="11053" y="12392"/>
                    <a:pt x="11091" y="12556"/>
                    <a:pt x="11215" y="12633"/>
                  </a:cubicBezTo>
                  <a:cubicBezTo>
                    <a:pt x="11259" y="12661"/>
                    <a:pt x="11307" y="12673"/>
                    <a:pt x="11356" y="12673"/>
                  </a:cubicBezTo>
                  <a:cubicBezTo>
                    <a:pt x="11444" y="12673"/>
                    <a:pt x="11531" y="12629"/>
                    <a:pt x="11582" y="12548"/>
                  </a:cubicBezTo>
                  <a:cubicBezTo>
                    <a:pt x="11916" y="12010"/>
                    <a:pt x="12145" y="11416"/>
                    <a:pt x="12261" y="10797"/>
                  </a:cubicBezTo>
                  <a:cubicBezTo>
                    <a:pt x="13198" y="10752"/>
                    <a:pt x="13946" y="9976"/>
                    <a:pt x="13946" y="9029"/>
                  </a:cubicBezTo>
                  <a:lnTo>
                    <a:pt x="13946" y="8867"/>
                  </a:lnTo>
                  <a:cubicBezTo>
                    <a:pt x="13946" y="7949"/>
                    <a:pt x="13244" y="7193"/>
                    <a:pt x="12349" y="7106"/>
                  </a:cubicBezTo>
                  <a:lnTo>
                    <a:pt x="12349" y="3280"/>
                  </a:lnTo>
                  <a:cubicBezTo>
                    <a:pt x="12349" y="1801"/>
                    <a:pt x="11143" y="596"/>
                    <a:pt x="9662" y="596"/>
                  </a:cubicBezTo>
                  <a:cubicBezTo>
                    <a:pt x="9342" y="596"/>
                    <a:pt x="9035" y="652"/>
                    <a:pt x="8751" y="756"/>
                  </a:cubicBezTo>
                  <a:cubicBezTo>
                    <a:pt x="8458" y="302"/>
                    <a:pt x="7948" y="1"/>
                    <a:pt x="7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0" name="Google Shape;2090;p59">
            <a:extLst>
              <a:ext uri="{FF2B5EF4-FFF2-40B4-BE49-F238E27FC236}">
                <a16:creationId xmlns:a16="http://schemas.microsoft.com/office/drawing/2014/main" id="{0C62F830-D5D9-73E9-7A77-E4E018113928}"/>
              </a:ext>
            </a:extLst>
          </p:cNvPr>
          <p:cNvGrpSpPr/>
          <p:nvPr/>
        </p:nvGrpSpPr>
        <p:grpSpPr>
          <a:xfrm>
            <a:off x="1436204" y="2514105"/>
            <a:ext cx="537236" cy="403289"/>
            <a:chOff x="5351113" y="3220301"/>
            <a:chExt cx="602620" cy="452372"/>
          </a:xfrm>
        </p:grpSpPr>
        <p:sp>
          <p:nvSpPr>
            <p:cNvPr id="2091" name="Google Shape;2091;p59">
              <a:extLst>
                <a:ext uri="{FF2B5EF4-FFF2-40B4-BE49-F238E27FC236}">
                  <a16:creationId xmlns:a16="http://schemas.microsoft.com/office/drawing/2014/main" id="{6203B2F3-92E9-4175-1F06-0A6ABD666930}"/>
                </a:ext>
              </a:extLst>
            </p:cNvPr>
            <p:cNvSpPr/>
            <p:nvPr/>
          </p:nvSpPr>
          <p:spPr>
            <a:xfrm>
              <a:off x="5447995" y="3220301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4298"/>
                  </a:lnTo>
                  <a:cubicBezTo>
                    <a:pt x="1" y="4445"/>
                    <a:pt x="120" y="4564"/>
                    <a:pt x="266" y="4564"/>
                  </a:cubicBezTo>
                  <a:cubicBezTo>
                    <a:pt x="413" y="4564"/>
                    <a:pt x="532" y="4445"/>
                    <a:pt x="532" y="4298"/>
                  </a:cubicBezTo>
                  <a:lnTo>
                    <a:pt x="532" y="533"/>
                  </a:lnTo>
                  <a:lnTo>
                    <a:pt x="4281" y="533"/>
                  </a:lnTo>
                  <a:cubicBezTo>
                    <a:pt x="4428" y="533"/>
                    <a:pt x="4546" y="414"/>
                    <a:pt x="4546" y="267"/>
                  </a:cubicBezTo>
                  <a:cubicBezTo>
                    <a:pt x="4547" y="120"/>
                    <a:pt x="4428" y="1"/>
                    <a:pt x="4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9">
              <a:extLst>
                <a:ext uri="{FF2B5EF4-FFF2-40B4-BE49-F238E27FC236}">
                  <a16:creationId xmlns:a16="http://schemas.microsoft.com/office/drawing/2014/main" id="{C3502F54-4398-1905-A06B-75BA8271C3AF}"/>
                </a:ext>
              </a:extLst>
            </p:cNvPr>
            <p:cNvSpPr/>
            <p:nvPr/>
          </p:nvSpPr>
          <p:spPr>
            <a:xfrm>
              <a:off x="5447995" y="3521296"/>
              <a:ext cx="150846" cy="151376"/>
            </a:xfrm>
            <a:custGeom>
              <a:avLst/>
              <a:gdLst/>
              <a:ahLst/>
              <a:cxnLst/>
              <a:rect l="l" t="t" r="r" b="b"/>
              <a:pathLst>
                <a:path w="4548" h="4564" extrusionOk="0">
                  <a:moveTo>
                    <a:pt x="267" y="0"/>
                  </a:moveTo>
                  <a:cubicBezTo>
                    <a:pt x="120" y="0"/>
                    <a:pt x="1" y="119"/>
                    <a:pt x="1" y="265"/>
                  </a:cubicBezTo>
                  <a:lnTo>
                    <a:pt x="1" y="4120"/>
                  </a:lnTo>
                  <a:cubicBezTo>
                    <a:pt x="1" y="4364"/>
                    <a:pt x="199" y="4563"/>
                    <a:pt x="444" y="4563"/>
                  </a:cubicBezTo>
                  <a:lnTo>
                    <a:pt x="4281" y="4563"/>
                  </a:lnTo>
                  <a:cubicBezTo>
                    <a:pt x="4428" y="4563"/>
                    <a:pt x="4547" y="4444"/>
                    <a:pt x="4547" y="4297"/>
                  </a:cubicBezTo>
                  <a:cubicBezTo>
                    <a:pt x="4547" y="4150"/>
                    <a:pt x="4428" y="4031"/>
                    <a:pt x="4281" y="4031"/>
                  </a:cubicBezTo>
                  <a:lnTo>
                    <a:pt x="533" y="4031"/>
                  </a:lnTo>
                  <a:lnTo>
                    <a:pt x="533" y="265"/>
                  </a:lnTo>
                  <a:cubicBezTo>
                    <a:pt x="533" y="119"/>
                    <a:pt x="414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9">
              <a:extLst>
                <a:ext uri="{FF2B5EF4-FFF2-40B4-BE49-F238E27FC236}">
                  <a16:creationId xmlns:a16="http://schemas.microsoft.com/office/drawing/2014/main" id="{60D1431A-37F0-59DC-59C2-B86C97BB2732}"/>
                </a:ext>
              </a:extLst>
            </p:cNvPr>
            <p:cNvSpPr/>
            <p:nvPr/>
          </p:nvSpPr>
          <p:spPr>
            <a:xfrm>
              <a:off x="5721196" y="3220301"/>
              <a:ext cx="150813" cy="151376"/>
            </a:xfrm>
            <a:custGeom>
              <a:avLst/>
              <a:gdLst/>
              <a:ahLst/>
              <a:cxnLst/>
              <a:rect l="l" t="t" r="r" b="b"/>
              <a:pathLst>
                <a:path w="4547" h="4564" extrusionOk="0">
                  <a:moveTo>
                    <a:pt x="266" y="1"/>
                  </a:moveTo>
                  <a:cubicBezTo>
                    <a:pt x="118" y="1"/>
                    <a:pt x="0" y="120"/>
                    <a:pt x="0" y="267"/>
                  </a:cubicBezTo>
                  <a:cubicBezTo>
                    <a:pt x="0" y="414"/>
                    <a:pt x="119" y="533"/>
                    <a:pt x="266" y="533"/>
                  </a:cubicBezTo>
                  <a:lnTo>
                    <a:pt x="4015" y="533"/>
                  </a:lnTo>
                  <a:lnTo>
                    <a:pt x="4015" y="4298"/>
                  </a:lnTo>
                  <a:cubicBezTo>
                    <a:pt x="4015" y="4445"/>
                    <a:pt x="4134" y="4564"/>
                    <a:pt x="4281" y="4564"/>
                  </a:cubicBezTo>
                  <a:cubicBezTo>
                    <a:pt x="4428" y="4564"/>
                    <a:pt x="4547" y="4445"/>
                    <a:pt x="4547" y="4298"/>
                  </a:cubicBezTo>
                  <a:lnTo>
                    <a:pt x="4547" y="443"/>
                  </a:lnTo>
                  <a:cubicBezTo>
                    <a:pt x="4547" y="199"/>
                    <a:pt x="4348" y="1"/>
                    <a:pt x="4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9">
              <a:extLst>
                <a:ext uri="{FF2B5EF4-FFF2-40B4-BE49-F238E27FC236}">
                  <a16:creationId xmlns:a16="http://schemas.microsoft.com/office/drawing/2014/main" id="{F1EA7083-D587-EBCA-77F9-BFEBD8C6E9F6}"/>
                </a:ext>
              </a:extLst>
            </p:cNvPr>
            <p:cNvSpPr/>
            <p:nvPr/>
          </p:nvSpPr>
          <p:spPr>
            <a:xfrm>
              <a:off x="5721196" y="3521262"/>
              <a:ext cx="150813" cy="151410"/>
            </a:xfrm>
            <a:custGeom>
              <a:avLst/>
              <a:gdLst/>
              <a:ahLst/>
              <a:cxnLst/>
              <a:rect l="l" t="t" r="r" b="b"/>
              <a:pathLst>
                <a:path w="4547" h="4565" extrusionOk="0">
                  <a:moveTo>
                    <a:pt x="4281" y="0"/>
                  </a:moveTo>
                  <a:cubicBezTo>
                    <a:pt x="4134" y="0"/>
                    <a:pt x="4015" y="119"/>
                    <a:pt x="4015" y="266"/>
                  </a:cubicBezTo>
                  <a:lnTo>
                    <a:pt x="4015" y="4032"/>
                  </a:lnTo>
                  <a:lnTo>
                    <a:pt x="266" y="4032"/>
                  </a:lnTo>
                  <a:cubicBezTo>
                    <a:pt x="119" y="4032"/>
                    <a:pt x="0" y="4151"/>
                    <a:pt x="0" y="4298"/>
                  </a:cubicBezTo>
                  <a:cubicBezTo>
                    <a:pt x="0" y="4445"/>
                    <a:pt x="119" y="4564"/>
                    <a:pt x="266" y="4564"/>
                  </a:cubicBezTo>
                  <a:lnTo>
                    <a:pt x="4104" y="4564"/>
                  </a:lnTo>
                  <a:cubicBezTo>
                    <a:pt x="4348" y="4564"/>
                    <a:pt x="4547" y="4365"/>
                    <a:pt x="4547" y="4121"/>
                  </a:cubicBezTo>
                  <a:lnTo>
                    <a:pt x="4547" y="266"/>
                  </a:lnTo>
                  <a:cubicBezTo>
                    <a:pt x="4547" y="119"/>
                    <a:pt x="4428" y="0"/>
                    <a:pt x="4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9">
              <a:extLst>
                <a:ext uri="{FF2B5EF4-FFF2-40B4-BE49-F238E27FC236}">
                  <a16:creationId xmlns:a16="http://schemas.microsoft.com/office/drawing/2014/main" id="{3530CE95-7C15-B012-D3AF-65F1F3450A6A}"/>
                </a:ext>
              </a:extLst>
            </p:cNvPr>
            <p:cNvSpPr/>
            <p:nvPr/>
          </p:nvSpPr>
          <p:spPr>
            <a:xfrm>
              <a:off x="5747332" y="3547597"/>
              <a:ext cx="72239" cy="72438"/>
            </a:xfrm>
            <a:custGeom>
              <a:avLst/>
              <a:gdLst/>
              <a:ahLst/>
              <a:cxnLst/>
              <a:rect l="l" t="t" r="r" b="b"/>
              <a:pathLst>
                <a:path w="2178" h="2184" extrusionOk="0">
                  <a:moveTo>
                    <a:pt x="1912" y="1"/>
                  </a:moveTo>
                  <a:cubicBezTo>
                    <a:pt x="1764" y="1"/>
                    <a:pt x="1646" y="120"/>
                    <a:pt x="1646" y="266"/>
                  </a:cubicBezTo>
                  <a:lnTo>
                    <a:pt x="1646" y="1652"/>
                  </a:lnTo>
                  <a:lnTo>
                    <a:pt x="267" y="1652"/>
                  </a:lnTo>
                  <a:cubicBezTo>
                    <a:pt x="120" y="1652"/>
                    <a:pt x="1" y="1771"/>
                    <a:pt x="1" y="1918"/>
                  </a:cubicBezTo>
                  <a:cubicBezTo>
                    <a:pt x="1" y="2065"/>
                    <a:pt x="120" y="2184"/>
                    <a:pt x="267" y="2184"/>
                  </a:cubicBezTo>
                  <a:lnTo>
                    <a:pt x="1734" y="2184"/>
                  </a:lnTo>
                  <a:cubicBezTo>
                    <a:pt x="1978" y="2184"/>
                    <a:pt x="2178" y="1985"/>
                    <a:pt x="2178" y="1740"/>
                  </a:cubicBezTo>
                  <a:lnTo>
                    <a:pt x="2178" y="266"/>
                  </a:lnTo>
                  <a:cubicBezTo>
                    <a:pt x="2178" y="120"/>
                    <a:pt x="2058" y="1"/>
                    <a:pt x="1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9">
              <a:extLst>
                <a:ext uri="{FF2B5EF4-FFF2-40B4-BE49-F238E27FC236}">
                  <a16:creationId xmlns:a16="http://schemas.microsoft.com/office/drawing/2014/main" id="{79D1B322-1143-4805-03A3-F4151119990F}"/>
                </a:ext>
              </a:extLst>
            </p:cNvPr>
            <p:cNvSpPr/>
            <p:nvPr/>
          </p:nvSpPr>
          <p:spPr>
            <a:xfrm>
              <a:off x="5497979" y="3270284"/>
              <a:ext cx="72172" cy="72438"/>
            </a:xfrm>
            <a:custGeom>
              <a:avLst/>
              <a:gdLst/>
              <a:ahLst/>
              <a:cxnLst/>
              <a:rect l="l" t="t" r="r" b="b"/>
              <a:pathLst>
                <a:path w="2176" h="2184" extrusionOk="0">
                  <a:moveTo>
                    <a:pt x="443" y="0"/>
                  </a:moveTo>
                  <a:cubicBezTo>
                    <a:pt x="198" y="0"/>
                    <a:pt x="0" y="198"/>
                    <a:pt x="0" y="443"/>
                  </a:cubicBezTo>
                  <a:lnTo>
                    <a:pt x="0" y="1917"/>
                  </a:lnTo>
                  <a:cubicBezTo>
                    <a:pt x="0" y="2064"/>
                    <a:pt x="119" y="2183"/>
                    <a:pt x="265" y="2183"/>
                  </a:cubicBezTo>
                  <a:cubicBezTo>
                    <a:pt x="413" y="2183"/>
                    <a:pt x="531" y="2064"/>
                    <a:pt x="531" y="1917"/>
                  </a:cubicBezTo>
                  <a:lnTo>
                    <a:pt x="531" y="531"/>
                  </a:lnTo>
                  <a:lnTo>
                    <a:pt x="1910" y="531"/>
                  </a:lnTo>
                  <a:cubicBezTo>
                    <a:pt x="2057" y="531"/>
                    <a:pt x="2176" y="412"/>
                    <a:pt x="2176" y="266"/>
                  </a:cubicBezTo>
                  <a:cubicBezTo>
                    <a:pt x="2176" y="119"/>
                    <a:pt x="2057" y="0"/>
                    <a:pt x="19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9">
              <a:extLst>
                <a:ext uri="{FF2B5EF4-FFF2-40B4-BE49-F238E27FC236}">
                  <a16:creationId xmlns:a16="http://schemas.microsoft.com/office/drawing/2014/main" id="{3AA40349-AC4E-9807-2604-7D82A3384DD9}"/>
                </a:ext>
              </a:extLst>
            </p:cNvPr>
            <p:cNvSpPr/>
            <p:nvPr/>
          </p:nvSpPr>
          <p:spPr>
            <a:xfrm>
              <a:off x="5481461" y="3571180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20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20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9">
              <a:extLst>
                <a:ext uri="{FF2B5EF4-FFF2-40B4-BE49-F238E27FC236}">
                  <a16:creationId xmlns:a16="http://schemas.microsoft.com/office/drawing/2014/main" id="{17296296-C87D-DE04-8F21-02D661E0F0F7}"/>
                </a:ext>
              </a:extLst>
            </p:cNvPr>
            <p:cNvSpPr/>
            <p:nvPr/>
          </p:nvSpPr>
          <p:spPr>
            <a:xfrm>
              <a:off x="5481461" y="3596387"/>
              <a:ext cx="67861" cy="17678"/>
            </a:xfrm>
            <a:custGeom>
              <a:avLst/>
              <a:gdLst/>
              <a:ahLst/>
              <a:cxnLst/>
              <a:rect l="l" t="t" r="r" b="b"/>
              <a:pathLst>
                <a:path w="2046" h="533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9">
              <a:extLst>
                <a:ext uri="{FF2B5EF4-FFF2-40B4-BE49-F238E27FC236}">
                  <a16:creationId xmlns:a16="http://schemas.microsoft.com/office/drawing/2014/main" id="{373EE248-124D-B1CB-F814-A477DE1EEDF6}"/>
                </a:ext>
              </a:extLst>
            </p:cNvPr>
            <p:cNvSpPr/>
            <p:nvPr/>
          </p:nvSpPr>
          <p:spPr>
            <a:xfrm>
              <a:off x="5481461" y="3621594"/>
              <a:ext cx="67861" cy="17645"/>
            </a:xfrm>
            <a:custGeom>
              <a:avLst/>
              <a:gdLst/>
              <a:ahLst/>
              <a:cxnLst/>
              <a:rect l="l" t="t" r="r" b="b"/>
              <a:pathLst>
                <a:path w="2046" h="532" extrusionOk="0">
                  <a:moveTo>
                    <a:pt x="266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1779" y="532"/>
                  </a:lnTo>
                  <a:cubicBezTo>
                    <a:pt x="1927" y="532"/>
                    <a:pt x="2045" y="413"/>
                    <a:pt x="2045" y="266"/>
                  </a:cubicBezTo>
                  <a:cubicBezTo>
                    <a:pt x="2045" y="119"/>
                    <a:pt x="1926" y="0"/>
                    <a:pt x="1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9">
              <a:extLst>
                <a:ext uri="{FF2B5EF4-FFF2-40B4-BE49-F238E27FC236}">
                  <a16:creationId xmlns:a16="http://schemas.microsoft.com/office/drawing/2014/main" id="{BC45B431-8CF7-49CD-AF0B-0794924EA30E}"/>
                </a:ext>
              </a:extLst>
            </p:cNvPr>
            <p:cNvSpPr/>
            <p:nvPr/>
          </p:nvSpPr>
          <p:spPr>
            <a:xfrm>
              <a:off x="5754065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9" y="128"/>
                    <a:pt x="0" y="197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9">
              <a:extLst>
                <a:ext uri="{FF2B5EF4-FFF2-40B4-BE49-F238E27FC236}">
                  <a16:creationId xmlns:a16="http://schemas.microsoft.com/office/drawing/2014/main" id="{43F2138D-41D5-BCF6-B07A-8483F90236B5}"/>
                </a:ext>
              </a:extLst>
            </p:cNvPr>
            <p:cNvSpPr/>
            <p:nvPr/>
          </p:nvSpPr>
          <p:spPr>
            <a:xfrm>
              <a:off x="5783286" y="3263053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1"/>
                  </a:moveTo>
                  <a:cubicBezTo>
                    <a:pt x="196" y="1"/>
                    <a:pt x="127" y="28"/>
                    <a:pt x="78" y="79"/>
                  </a:cubicBezTo>
                  <a:cubicBezTo>
                    <a:pt x="28" y="128"/>
                    <a:pt x="0" y="197"/>
                    <a:pt x="0" y="266"/>
                  </a:cubicBezTo>
                  <a:cubicBezTo>
                    <a:pt x="0" y="336"/>
                    <a:pt x="28" y="404"/>
                    <a:pt x="78" y="454"/>
                  </a:cubicBezTo>
                  <a:cubicBezTo>
                    <a:pt x="127" y="504"/>
                    <a:pt x="196" y="532"/>
                    <a:pt x="266" y="532"/>
                  </a:cubicBezTo>
                  <a:cubicBezTo>
                    <a:pt x="336" y="532"/>
                    <a:pt x="405" y="504"/>
                    <a:pt x="454" y="454"/>
                  </a:cubicBezTo>
                  <a:cubicBezTo>
                    <a:pt x="503" y="405"/>
                    <a:pt x="532" y="336"/>
                    <a:pt x="532" y="266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5" y="28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9">
              <a:extLst>
                <a:ext uri="{FF2B5EF4-FFF2-40B4-BE49-F238E27FC236}">
                  <a16:creationId xmlns:a16="http://schemas.microsoft.com/office/drawing/2014/main" id="{153FAA99-3FEE-60CA-C4C7-127DB6A64A4F}"/>
                </a:ext>
              </a:extLst>
            </p:cNvPr>
            <p:cNvSpPr/>
            <p:nvPr/>
          </p:nvSpPr>
          <p:spPr>
            <a:xfrm>
              <a:off x="5812473" y="3263053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28"/>
                    <a:pt x="79" y="79"/>
                  </a:cubicBezTo>
                  <a:cubicBezTo>
                    <a:pt x="30" y="128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4"/>
                    <a:pt x="197" y="532"/>
                    <a:pt x="267" y="532"/>
                  </a:cubicBezTo>
                  <a:cubicBezTo>
                    <a:pt x="337" y="532"/>
                    <a:pt x="406" y="504"/>
                    <a:pt x="455" y="454"/>
                  </a:cubicBezTo>
                  <a:cubicBezTo>
                    <a:pt x="504" y="405"/>
                    <a:pt x="533" y="336"/>
                    <a:pt x="533" y="266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6" y="28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9">
              <a:extLst>
                <a:ext uri="{FF2B5EF4-FFF2-40B4-BE49-F238E27FC236}">
                  <a16:creationId xmlns:a16="http://schemas.microsoft.com/office/drawing/2014/main" id="{646F3149-DC0B-64D2-69EF-993B7183B6DA}"/>
                </a:ext>
              </a:extLst>
            </p:cNvPr>
            <p:cNvSpPr/>
            <p:nvPr/>
          </p:nvSpPr>
          <p:spPr>
            <a:xfrm>
              <a:off x="5399737" y="3401262"/>
              <a:ext cx="106103" cy="95191"/>
            </a:xfrm>
            <a:custGeom>
              <a:avLst/>
              <a:gdLst/>
              <a:ahLst/>
              <a:cxnLst/>
              <a:rect l="l" t="t" r="r" b="b"/>
              <a:pathLst>
                <a:path w="3199" h="2870" extrusionOk="0">
                  <a:moveTo>
                    <a:pt x="2118" y="532"/>
                  </a:moveTo>
                  <a:lnTo>
                    <a:pt x="2638" y="1435"/>
                  </a:lnTo>
                  <a:lnTo>
                    <a:pt x="2118" y="2339"/>
                  </a:lnTo>
                  <a:lnTo>
                    <a:pt x="1081" y="2339"/>
                  </a:lnTo>
                  <a:lnTo>
                    <a:pt x="561" y="1435"/>
                  </a:lnTo>
                  <a:lnTo>
                    <a:pt x="1081" y="532"/>
                  </a:lnTo>
                  <a:close/>
                  <a:moveTo>
                    <a:pt x="1034" y="0"/>
                  </a:moveTo>
                  <a:cubicBezTo>
                    <a:pt x="881" y="0"/>
                    <a:pt x="721" y="92"/>
                    <a:pt x="644" y="225"/>
                  </a:cubicBezTo>
                  <a:lnTo>
                    <a:pt x="78" y="1211"/>
                  </a:lnTo>
                  <a:cubicBezTo>
                    <a:pt x="1" y="1342"/>
                    <a:pt x="1" y="1528"/>
                    <a:pt x="78" y="1659"/>
                  </a:cubicBezTo>
                  <a:lnTo>
                    <a:pt x="644" y="2645"/>
                  </a:lnTo>
                  <a:cubicBezTo>
                    <a:pt x="721" y="2777"/>
                    <a:pt x="881" y="2870"/>
                    <a:pt x="1034" y="2870"/>
                  </a:cubicBezTo>
                  <a:lnTo>
                    <a:pt x="2165" y="2870"/>
                  </a:lnTo>
                  <a:cubicBezTo>
                    <a:pt x="2319" y="2870"/>
                    <a:pt x="2479" y="2777"/>
                    <a:pt x="2555" y="2645"/>
                  </a:cubicBezTo>
                  <a:lnTo>
                    <a:pt x="3122" y="1659"/>
                  </a:lnTo>
                  <a:cubicBezTo>
                    <a:pt x="3198" y="1528"/>
                    <a:pt x="3198" y="1342"/>
                    <a:pt x="3122" y="1211"/>
                  </a:cubicBezTo>
                  <a:lnTo>
                    <a:pt x="2555" y="225"/>
                  </a:lnTo>
                  <a:cubicBezTo>
                    <a:pt x="2479" y="92"/>
                    <a:pt x="2318" y="0"/>
                    <a:pt x="2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9">
              <a:extLst>
                <a:ext uri="{FF2B5EF4-FFF2-40B4-BE49-F238E27FC236}">
                  <a16:creationId xmlns:a16="http://schemas.microsoft.com/office/drawing/2014/main" id="{0FE2919A-474C-1144-1214-C9335549D247}"/>
                </a:ext>
              </a:extLst>
            </p:cNvPr>
            <p:cNvSpPr/>
            <p:nvPr/>
          </p:nvSpPr>
          <p:spPr>
            <a:xfrm>
              <a:off x="5351113" y="3325806"/>
              <a:ext cx="82189" cy="74461"/>
            </a:xfrm>
            <a:custGeom>
              <a:avLst/>
              <a:gdLst/>
              <a:ahLst/>
              <a:cxnLst/>
              <a:rect l="l" t="t" r="r" b="b"/>
              <a:pathLst>
                <a:path w="2478" h="2245" extrusionOk="0">
                  <a:moveTo>
                    <a:pt x="1577" y="533"/>
                  </a:moveTo>
                  <a:lnTo>
                    <a:pt x="1917" y="1123"/>
                  </a:lnTo>
                  <a:lnTo>
                    <a:pt x="1577" y="1712"/>
                  </a:lnTo>
                  <a:lnTo>
                    <a:pt x="900" y="1712"/>
                  </a:lnTo>
                  <a:lnTo>
                    <a:pt x="561" y="1123"/>
                  </a:lnTo>
                  <a:lnTo>
                    <a:pt x="900" y="533"/>
                  </a:lnTo>
                  <a:close/>
                  <a:moveTo>
                    <a:pt x="853" y="1"/>
                  </a:moveTo>
                  <a:cubicBezTo>
                    <a:pt x="700" y="1"/>
                    <a:pt x="540" y="93"/>
                    <a:pt x="463" y="227"/>
                  </a:cubicBezTo>
                  <a:lnTo>
                    <a:pt x="77" y="898"/>
                  </a:lnTo>
                  <a:cubicBezTo>
                    <a:pt x="1" y="1031"/>
                    <a:pt x="1" y="1214"/>
                    <a:pt x="77" y="1347"/>
                  </a:cubicBezTo>
                  <a:lnTo>
                    <a:pt x="463" y="2019"/>
                  </a:lnTo>
                  <a:cubicBezTo>
                    <a:pt x="540" y="2152"/>
                    <a:pt x="700" y="2244"/>
                    <a:pt x="853" y="2244"/>
                  </a:cubicBezTo>
                  <a:lnTo>
                    <a:pt x="1625" y="2244"/>
                  </a:lnTo>
                  <a:cubicBezTo>
                    <a:pt x="1778" y="2244"/>
                    <a:pt x="1938" y="2152"/>
                    <a:pt x="2014" y="2019"/>
                  </a:cubicBezTo>
                  <a:lnTo>
                    <a:pt x="2400" y="1347"/>
                  </a:lnTo>
                  <a:cubicBezTo>
                    <a:pt x="2477" y="1215"/>
                    <a:pt x="2477" y="1031"/>
                    <a:pt x="2400" y="898"/>
                  </a:cubicBezTo>
                  <a:lnTo>
                    <a:pt x="2014" y="227"/>
                  </a:lnTo>
                  <a:cubicBezTo>
                    <a:pt x="1938" y="93"/>
                    <a:pt x="1778" y="1"/>
                    <a:pt x="1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9">
              <a:extLst>
                <a:ext uri="{FF2B5EF4-FFF2-40B4-BE49-F238E27FC236}">
                  <a16:creationId xmlns:a16="http://schemas.microsoft.com/office/drawing/2014/main" id="{686E42A0-243B-8CE6-CA8C-7E95DB3B4F5C}"/>
                </a:ext>
              </a:extLst>
            </p:cNvPr>
            <p:cNvSpPr/>
            <p:nvPr/>
          </p:nvSpPr>
          <p:spPr>
            <a:xfrm>
              <a:off x="5521561" y="3302987"/>
              <a:ext cx="358740" cy="273101"/>
            </a:xfrm>
            <a:custGeom>
              <a:avLst/>
              <a:gdLst/>
              <a:ahLst/>
              <a:cxnLst/>
              <a:rect l="l" t="t" r="r" b="b"/>
              <a:pathLst>
                <a:path w="10816" h="8234" extrusionOk="0">
                  <a:moveTo>
                    <a:pt x="5694" y="550"/>
                  </a:moveTo>
                  <a:cubicBezTo>
                    <a:pt x="5715" y="550"/>
                    <a:pt x="5737" y="551"/>
                    <a:pt x="5759" y="552"/>
                  </a:cubicBezTo>
                  <a:cubicBezTo>
                    <a:pt x="5777" y="910"/>
                    <a:pt x="5647" y="1254"/>
                    <a:pt x="5392" y="1509"/>
                  </a:cubicBezTo>
                  <a:cubicBezTo>
                    <a:pt x="5156" y="1746"/>
                    <a:pt x="4840" y="1877"/>
                    <a:pt x="4508" y="1877"/>
                  </a:cubicBezTo>
                  <a:cubicBezTo>
                    <a:pt x="4486" y="1877"/>
                    <a:pt x="4464" y="1877"/>
                    <a:pt x="4442" y="1876"/>
                  </a:cubicBezTo>
                  <a:cubicBezTo>
                    <a:pt x="4423" y="1518"/>
                    <a:pt x="4553" y="1174"/>
                    <a:pt x="4808" y="919"/>
                  </a:cubicBezTo>
                  <a:cubicBezTo>
                    <a:pt x="5045" y="682"/>
                    <a:pt x="5359" y="550"/>
                    <a:pt x="5694" y="550"/>
                  </a:cubicBezTo>
                  <a:close/>
                  <a:moveTo>
                    <a:pt x="4174" y="1"/>
                  </a:moveTo>
                  <a:cubicBezTo>
                    <a:pt x="4027" y="1"/>
                    <a:pt x="3908" y="120"/>
                    <a:pt x="3908" y="267"/>
                  </a:cubicBezTo>
                  <a:lnTo>
                    <a:pt x="3908" y="1525"/>
                  </a:lnTo>
                  <a:cubicBezTo>
                    <a:pt x="3564" y="1346"/>
                    <a:pt x="3195" y="1252"/>
                    <a:pt x="2817" y="1252"/>
                  </a:cubicBezTo>
                  <a:cubicBezTo>
                    <a:pt x="1263" y="1252"/>
                    <a:pt x="1" y="2818"/>
                    <a:pt x="1" y="4743"/>
                  </a:cubicBezTo>
                  <a:cubicBezTo>
                    <a:pt x="1" y="6668"/>
                    <a:pt x="1263" y="8233"/>
                    <a:pt x="2817" y="8233"/>
                  </a:cubicBezTo>
                  <a:lnTo>
                    <a:pt x="5532" y="8233"/>
                  </a:lnTo>
                  <a:cubicBezTo>
                    <a:pt x="6944" y="8233"/>
                    <a:pt x="8117" y="6938"/>
                    <a:pt x="8317" y="5256"/>
                  </a:cubicBezTo>
                  <a:lnTo>
                    <a:pt x="8995" y="5256"/>
                  </a:lnTo>
                  <a:cubicBezTo>
                    <a:pt x="9163" y="5256"/>
                    <a:pt x="9365" y="5172"/>
                    <a:pt x="9485" y="5051"/>
                  </a:cubicBezTo>
                  <a:lnTo>
                    <a:pt x="10710" y="3820"/>
                  </a:lnTo>
                  <a:cubicBezTo>
                    <a:pt x="10815" y="3717"/>
                    <a:pt x="10814" y="3548"/>
                    <a:pt x="10710" y="3445"/>
                  </a:cubicBezTo>
                  <a:cubicBezTo>
                    <a:pt x="10658" y="3393"/>
                    <a:pt x="10590" y="3367"/>
                    <a:pt x="10523" y="3367"/>
                  </a:cubicBezTo>
                  <a:cubicBezTo>
                    <a:pt x="10455" y="3367"/>
                    <a:pt x="10387" y="3393"/>
                    <a:pt x="10335" y="3446"/>
                  </a:cubicBezTo>
                  <a:lnTo>
                    <a:pt x="9109" y="4677"/>
                  </a:lnTo>
                  <a:cubicBezTo>
                    <a:pt x="9088" y="4696"/>
                    <a:pt x="9023" y="4723"/>
                    <a:pt x="8995" y="4724"/>
                  </a:cubicBezTo>
                  <a:lnTo>
                    <a:pt x="8348" y="4724"/>
                  </a:lnTo>
                  <a:cubicBezTo>
                    <a:pt x="8345" y="4166"/>
                    <a:pt x="8235" y="3614"/>
                    <a:pt x="8029" y="3124"/>
                  </a:cubicBezTo>
                  <a:cubicBezTo>
                    <a:pt x="8006" y="3072"/>
                    <a:pt x="7983" y="3021"/>
                    <a:pt x="7960" y="2971"/>
                  </a:cubicBezTo>
                  <a:cubicBezTo>
                    <a:pt x="7914" y="2875"/>
                    <a:pt x="7818" y="2819"/>
                    <a:pt x="7719" y="2819"/>
                  </a:cubicBezTo>
                  <a:cubicBezTo>
                    <a:pt x="7681" y="2819"/>
                    <a:pt x="7642" y="2828"/>
                    <a:pt x="7606" y="2845"/>
                  </a:cubicBezTo>
                  <a:cubicBezTo>
                    <a:pt x="7473" y="2909"/>
                    <a:pt x="7417" y="3067"/>
                    <a:pt x="7479" y="3200"/>
                  </a:cubicBezTo>
                  <a:cubicBezTo>
                    <a:pt x="7500" y="3242"/>
                    <a:pt x="7519" y="3286"/>
                    <a:pt x="7538" y="3331"/>
                  </a:cubicBezTo>
                  <a:cubicBezTo>
                    <a:pt x="7718" y="3756"/>
                    <a:pt x="7813" y="4237"/>
                    <a:pt x="7816" y="4724"/>
                  </a:cubicBezTo>
                  <a:lnTo>
                    <a:pt x="7024" y="4724"/>
                  </a:lnTo>
                  <a:cubicBezTo>
                    <a:pt x="6878" y="4724"/>
                    <a:pt x="6759" y="4843"/>
                    <a:pt x="6759" y="4990"/>
                  </a:cubicBezTo>
                  <a:cubicBezTo>
                    <a:pt x="6759" y="5137"/>
                    <a:pt x="6878" y="5256"/>
                    <a:pt x="7024" y="5256"/>
                  </a:cubicBezTo>
                  <a:lnTo>
                    <a:pt x="7781" y="5256"/>
                  </a:lnTo>
                  <a:cubicBezTo>
                    <a:pt x="7593" y="6643"/>
                    <a:pt x="6656" y="7701"/>
                    <a:pt x="5532" y="7701"/>
                  </a:cubicBezTo>
                  <a:lnTo>
                    <a:pt x="2817" y="7701"/>
                  </a:lnTo>
                  <a:cubicBezTo>
                    <a:pt x="1557" y="7701"/>
                    <a:pt x="531" y="6374"/>
                    <a:pt x="531" y="4743"/>
                  </a:cubicBezTo>
                  <a:cubicBezTo>
                    <a:pt x="531" y="3112"/>
                    <a:pt x="1557" y="1784"/>
                    <a:pt x="2817" y="1784"/>
                  </a:cubicBezTo>
                  <a:cubicBezTo>
                    <a:pt x="3225" y="1784"/>
                    <a:pt x="3625" y="1928"/>
                    <a:pt x="3976" y="2198"/>
                  </a:cubicBezTo>
                  <a:cubicBezTo>
                    <a:pt x="4039" y="2303"/>
                    <a:pt x="4147" y="2378"/>
                    <a:pt x="4273" y="2394"/>
                  </a:cubicBezTo>
                  <a:cubicBezTo>
                    <a:pt x="4350" y="2404"/>
                    <a:pt x="4428" y="2410"/>
                    <a:pt x="4506" y="2410"/>
                  </a:cubicBezTo>
                  <a:cubicBezTo>
                    <a:pt x="4983" y="2410"/>
                    <a:pt x="5431" y="2223"/>
                    <a:pt x="5769" y="1884"/>
                  </a:cubicBezTo>
                  <a:cubicBezTo>
                    <a:pt x="5792" y="1860"/>
                    <a:pt x="5815" y="1837"/>
                    <a:pt x="5837" y="1812"/>
                  </a:cubicBezTo>
                  <a:cubicBezTo>
                    <a:pt x="6112" y="1860"/>
                    <a:pt x="6379" y="1972"/>
                    <a:pt x="6622" y="2145"/>
                  </a:cubicBezTo>
                  <a:cubicBezTo>
                    <a:pt x="6669" y="2178"/>
                    <a:pt x="6722" y="2194"/>
                    <a:pt x="6775" y="2194"/>
                  </a:cubicBezTo>
                  <a:cubicBezTo>
                    <a:pt x="6859" y="2194"/>
                    <a:pt x="6941" y="2154"/>
                    <a:pt x="6993" y="2081"/>
                  </a:cubicBezTo>
                  <a:cubicBezTo>
                    <a:pt x="7077" y="1962"/>
                    <a:pt x="7049" y="1796"/>
                    <a:pt x="6929" y="1710"/>
                  </a:cubicBezTo>
                  <a:cubicBezTo>
                    <a:pt x="6684" y="1537"/>
                    <a:pt x="6418" y="1412"/>
                    <a:pt x="6143" y="1336"/>
                  </a:cubicBezTo>
                  <a:cubicBezTo>
                    <a:pt x="6271" y="1042"/>
                    <a:pt x="6319" y="715"/>
                    <a:pt x="6276" y="385"/>
                  </a:cubicBezTo>
                  <a:cubicBezTo>
                    <a:pt x="6252" y="202"/>
                    <a:pt x="6109" y="57"/>
                    <a:pt x="5927" y="34"/>
                  </a:cubicBezTo>
                  <a:cubicBezTo>
                    <a:pt x="5850" y="23"/>
                    <a:pt x="5772" y="18"/>
                    <a:pt x="5694" y="18"/>
                  </a:cubicBezTo>
                  <a:cubicBezTo>
                    <a:pt x="5220" y="18"/>
                    <a:pt x="4776" y="202"/>
                    <a:pt x="4440" y="535"/>
                  </a:cubicBezTo>
                  <a:lnTo>
                    <a:pt x="4440" y="267"/>
                  </a:lnTo>
                  <a:cubicBezTo>
                    <a:pt x="4440" y="120"/>
                    <a:pt x="4321" y="1"/>
                    <a:pt x="4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9">
              <a:extLst>
                <a:ext uri="{FF2B5EF4-FFF2-40B4-BE49-F238E27FC236}">
                  <a16:creationId xmlns:a16="http://schemas.microsoft.com/office/drawing/2014/main" id="{3C66D315-C799-B117-3830-DCAC06489F49}"/>
                </a:ext>
              </a:extLst>
            </p:cNvPr>
            <p:cNvSpPr/>
            <p:nvPr/>
          </p:nvSpPr>
          <p:spPr>
            <a:xfrm>
              <a:off x="5889455" y="3385342"/>
              <a:ext cx="64279" cy="17645"/>
            </a:xfrm>
            <a:custGeom>
              <a:avLst/>
              <a:gdLst/>
              <a:ahLst/>
              <a:cxnLst/>
              <a:rect l="l" t="t" r="r" b="b"/>
              <a:pathLst>
                <a:path w="1938" h="532" extrusionOk="0">
                  <a:moveTo>
                    <a:pt x="266" y="1"/>
                  </a:moveTo>
                  <a:cubicBezTo>
                    <a:pt x="120" y="1"/>
                    <a:pt x="0" y="120"/>
                    <a:pt x="0" y="265"/>
                  </a:cubicBezTo>
                  <a:cubicBezTo>
                    <a:pt x="0" y="412"/>
                    <a:pt x="120" y="531"/>
                    <a:pt x="266" y="531"/>
                  </a:cubicBezTo>
                  <a:lnTo>
                    <a:pt x="1672" y="531"/>
                  </a:lnTo>
                  <a:cubicBezTo>
                    <a:pt x="1819" y="531"/>
                    <a:pt x="1938" y="412"/>
                    <a:pt x="1938" y="265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9">
              <a:extLst>
                <a:ext uri="{FF2B5EF4-FFF2-40B4-BE49-F238E27FC236}">
                  <a16:creationId xmlns:a16="http://schemas.microsoft.com/office/drawing/2014/main" id="{2957061B-D036-EF00-FA75-20DBE3A70852}"/>
                </a:ext>
              </a:extLst>
            </p:cNvPr>
            <p:cNvSpPr/>
            <p:nvPr/>
          </p:nvSpPr>
          <p:spPr>
            <a:xfrm>
              <a:off x="5889455" y="3412042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9">
              <a:extLst>
                <a:ext uri="{FF2B5EF4-FFF2-40B4-BE49-F238E27FC236}">
                  <a16:creationId xmlns:a16="http://schemas.microsoft.com/office/drawing/2014/main" id="{C88E944E-EDA4-FEC6-C4AF-4E1674C04868}"/>
                </a:ext>
              </a:extLst>
            </p:cNvPr>
            <p:cNvSpPr/>
            <p:nvPr/>
          </p:nvSpPr>
          <p:spPr>
            <a:xfrm>
              <a:off x="5889455" y="3438775"/>
              <a:ext cx="64279" cy="17678"/>
            </a:xfrm>
            <a:custGeom>
              <a:avLst/>
              <a:gdLst/>
              <a:ahLst/>
              <a:cxnLst/>
              <a:rect l="l" t="t" r="r" b="b"/>
              <a:pathLst>
                <a:path w="1938" h="533" extrusionOk="0">
                  <a:moveTo>
                    <a:pt x="266" y="1"/>
                  </a:moveTo>
                  <a:cubicBezTo>
                    <a:pt x="120" y="1"/>
                    <a:pt x="0" y="120"/>
                    <a:pt x="0" y="266"/>
                  </a:cubicBezTo>
                  <a:cubicBezTo>
                    <a:pt x="0" y="413"/>
                    <a:pt x="120" y="532"/>
                    <a:pt x="266" y="532"/>
                  </a:cubicBezTo>
                  <a:lnTo>
                    <a:pt x="1672" y="532"/>
                  </a:lnTo>
                  <a:cubicBezTo>
                    <a:pt x="1819" y="532"/>
                    <a:pt x="1938" y="413"/>
                    <a:pt x="1938" y="266"/>
                  </a:cubicBezTo>
                  <a:cubicBezTo>
                    <a:pt x="1938" y="120"/>
                    <a:pt x="1819" y="1"/>
                    <a:pt x="1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9">
              <a:extLst>
                <a:ext uri="{FF2B5EF4-FFF2-40B4-BE49-F238E27FC236}">
                  <a16:creationId xmlns:a16="http://schemas.microsoft.com/office/drawing/2014/main" id="{4572F4F0-CD10-6901-9D7C-4594BD10A079}"/>
                </a:ext>
              </a:extLst>
            </p:cNvPr>
            <p:cNvSpPr/>
            <p:nvPr/>
          </p:nvSpPr>
          <p:spPr>
            <a:xfrm>
              <a:off x="5604380" y="3592274"/>
              <a:ext cx="109386" cy="43516"/>
            </a:xfrm>
            <a:custGeom>
              <a:avLst/>
              <a:gdLst/>
              <a:ahLst/>
              <a:cxnLst/>
              <a:rect l="l" t="t" r="r" b="b"/>
              <a:pathLst>
                <a:path w="3298" h="1312" extrusionOk="0">
                  <a:moveTo>
                    <a:pt x="2766" y="532"/>
                  </a:moveTo>
                  <a:lnTo>
                    <a:pt x="2766" y="780"/>
                  </a:lnTo>
                  <a:lnTo>
                    <a:pt x="532" y="780"/>
                  </a:lnTo>
                  <a:lnTo>
                    <a:pt x="532" y="532"/>
                  </a:lnTo>
                  <a:close/>
                  <a:moveTo>
                    <a:pt x="373" y="0"/>
                  </a:moveTo>
                  <a:cubicBezTo>
                    <a:pt x="168" y="0"/>
                    <a:pt x="1" y="167"/>
                    <a:pt x="1" y="373"/>
                  </a:cubicBezTo>
                  <a:lnTo>
                    <a:pt x="1" y="940"/>
                  </a:lnTo>
                  <a:cubicBezTo>
                    <a:pt x="1" y="1145"/>
                    <a:pt x="168" y="1311"/>
                    <a:pt x="373" y="1311"/>
                  </a:cubicBezTo>
                  <a:lnTo>
                    <a:pt x="2925" y="1311"/>
                  </a:lnTo>
                  <a:cubicBezTo>
                    <a:pt x="3130" y="1311"/>
                    <a:pt x="3297" y="1145"/>
                    <a:pt x="3297" y="940"/>
                  </a:cubicBezTo>
                  <a:lnTo>
                    <a:pt x="3297" y="373"/>
                  </a:lnTo>
                  <a:cubicBezTo>
                    <a:pt x="3297" y="167"/>
                    <a:pt x="3130" y="0"/>
                    <a:pt x="2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0" name="Google Shape;2110;p59">
            <a:extLst>
              <a:ext uri="{FF2B5EF4-FFF2-40B4-BE49-F238E27FC236}">
                <a16:creationId xmlns:a16="http://schemas.microsoft.com/office/drawing/2014/main" id="{BAC168F0-F07C-3C21-6F4B-D5CA91C7E939}"/>
              </a:ext>
            </a:extLst>
          </p:cNvPr>
          <p:cNvGrpSpPr/>
          <p:nvPr/>
        </p:nvGrpSpPr>
        <p:grpSpPr>
          <a:xfrm>
            <a:off x="3347922" y="2778777"/>
            <a:ext cx="536704" cy="486141"/>
            <a:chOff x="6046403" y="3173534"/>
            <a:chExt cx="602023" cy="545307"/>
          </a:xfrm>
        </p:grpSpPr>
        <p:sp>
          <p:nvSpPr>
            <p:cNvPr id="2111" name="Google Shape;2111;p59">
              <a:extLst>
                <a:ext uri="{FF2B5EF4-FFF2-40B4-BE49-F238E27FC236}">
                  <a16:creationId xmlns:a16="http://schemas.microsoft.com/office/drawing/2014/main" id="{C261E6F0-75FC-CBD4-ED99-BD6FEB941DD9}"/>
                </a:ext>
              </a:extLst>
            </p:cNvPr>
            <p:cNvSpPr/>
            <p:nvPr/>
          </p:nvSpPr>
          <p:spPr>
            <a:xfrm>
              <a:off x="6046403" y="3173534"/>
              <a:ext cx="479171" cy="344511"/>
            </a:xfrm>
            <a:custGeom>
              <a:avLst/>
              <a:gdLst/>
              <a:ahLst/>
              <a:cxnLst/>
              <a:rect l="l" t="t" r="r" b="b"/>
              <a:pathLst>
                <a:path w="14447" h="10387" extrusionOk="0">
                  <a:moveTo>
                    <a:pt x="10349" y="0"/>
                  </a:moveTo>
                  <a:cubicBezTo>
                    <a:pt x="8682" y="0"/>
                    <a:pt x="7165" y="886"/>
                    <a:pt x="6334" y="2329"/>
                  </a:cubicBezTo>
                  <a:cubicBezTo>
                    <a:pt x="6033" y="2227"/>
                    <a:pt x="5721" y="2176"/>
                    <a:pt x="5399" y="2176"/>
                  </a:cubicBezTo>
                  <a:cubicBezTo>
                    <a:pt x="4629" y="2176"/>
                    <a:pt x="3901" y="2475"/>
                    <a:pt x="3351" y="3019"/>
                  </a:cubicBezTo>
                  <a:cubicBezTo>
                    <a:pt x="2860" y="3502"/>
                    <a:pt x="2559" y="4133"/>
                    <a:pt x="2487" y="4814"/>
                  </a:cubicBezTo>
                  <a:cubicBezTo>
                    <a:pt x="1848" y="4878"/>
                    <a:pt x="1256" y="5164"/>
                    <a:pt x="799" y="5631"/>
                  </a:cubicBezTo>
                  <a:cubicBezTo>
                    <a:pt x="284" y="6157"/>
                    <a:pt x="1" y="6853"/>
                    <a:pt x="1" y="7592"/>
                  </a:cubicBezTo>
                  <a:cubicBezTo>
                    <a:pt x="1" y="9133"/>
                    <a:pt x="1244" y="10387"/>
                    <a:pt x="2773" y="10387"/>
                  </a:cubicBezTo>
                  <a:lnTo>
                    <a:pt x="5081" y="10387"/>
                  </a:lnTo>
                  <a:cubicBezTo>
                    <a:pt x="5228" y="10387"/>
                    <a:pt x="5347" y="10268"/>
                    <a:pt x="5347" y="10121"/>
                  </a:cubicBezTo>
                  <a:cubicBezTo>
                    <a:pt x="5347" y="9974"/>
                    <a:pt x="5228" y="9855"/>
                    <a:pt x="5081" y="9855"/>
                  </a:cubicBezTo>
                  <a:lnTo>
                    <a:pt x="2773" y="9855"/>
                  </a:lnTo>
                  <a:cubicBezTo>
                    <a:pt x="1538" y="9855"/>
                    <a:pt x="533" y="8839"/>
                    <a:pt x="533" y="7592"/>
                  </a:cubicBezTo>
                  <a:cubicBezTo>
                    <a:pt x="533" y="6362"/>
                    <a:pt x="1523" y="5347"/>
                    <a:pt x="2742" y="5330"/>
                  </a:cubicBezTo>
                  <a:cubicBezTo>
                    <a:pt x="2885" y="5329"/>
                    <a:pt x="3001" y="5214"/>
                    <a:pt x="3004" y="5070"/>
                  </a:cubicBezTo>
                  <a:cubicBezTo>
                    <a:pt x="3018" y="4436"/>
                    <a:pt x="3274" y="3841"/>
                    <a:pt x="3725" y="3397"/>
                  </a:cubicBezTo>
                  <a:cubicBezTo>
                    <a:pt x="4174" y="2952"/>
                    <a:pt x="4770" y="2708"/>
                    <a:pt x="5399" y="2708"/>
                  </a:cubicBezTo>
                  <a:cubicBezTo>
                    <a:pt x="5729" y="2708"/>
                    <a:pt x="6048" y="2773"/>
                    <a:pt x="6349" y="2905"/>
                  </a:cubicBezTo>
                  <a:cubicBezTo>
                    <a:pt x="6384" y="2920"/>
                    <a:pt x="6420" y="2927"/>
                    <a:pt x="6456" y="2927"/>
                  </a:cubicBezTo>
                  <a:cubicBezTo>
                    <a:pt x="6553" y="2927"/>
                    <a:pt x="6645" y="2874"/>
                    <a:pt x="6692" y="2783"/>
                  </a:cubicBezTo>
                  <a:cubicBezTo>
                    <a:pt x="7401" y="1395"/>
                    <a:pt x="8803" y="532"/>
                    <a:pt x="10349" y="532"/>
                  </a:cubicBezTo>
                  <a:cubicBezTo>
                    <a:pt x="11813" y="532"/>
                    <a:pt x="13179" y="1329"/>
                    <a:pt x="13913" y="2610"/>
                  </a:cubicBezTo>
                  <a:cubicBezTo>
                    <a:pt x="13962" y="2696"/>
                    <a:pt x="14052" y="2744"/>
                    <a:pt x="14144" y="2744"/>
                  </a:cubicBezTo>
                  <a:cubicBezTo>
                    <a:pt x="14189" y="2744"/>
                    <a:pt x="14234" y="2733"/>
                    <a:pt x="14275" y="2709"/>
                  </a:cubicBezTo>
                  <a:cubicBezTo>
                    <a:pt x="14403" y="2636"/>
                    <a:pt x="14447" y="2474"/>
                    <a:pt x="14374" y="2346"/>
                  </a:cubicBezTo>
                  <a:cubicBezTo>
                    <a:pt x="13546" y="900"/>
                    <a:pt x="12004" y="0"/>
                    <a:pt x="10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9">
              <a:extLst>
                <a:ext uri="{FF2B5EF4-FFF2-40B4-BE49-F238E27FC236}">
                  <a16:creationId xmlns:a16="http://schemas.microsoft.com/office/drawing/2014/main" id="{AD735AEF-65CE-0F8D-5148-C668C43B2D8E}"/>
                </a:ext>
              </a:extLst>
            </p:cNvPr>
            <p:cNvSpPr/>
            <p:nvPr/>
          </p:nvSpPr>
          <p:spPr>
            <a:xfrm>
              <a:off x="6414131" y="3296287"/>
              <a:ext cx="229386" cy="221758"/>
            </a:xfrm>
            <a:custGeom>
              <a:avLst/>
              <a:gdLst/>
              <a:ahLst/>
              <a:cxnLst/>
              <a:rect l="l" t="t" r="r" b="b"/>
              <a:pathLst>
                <a:path w="6916" h="6686" extrusionOk="0">
                  <a:moveTo>
                    <a:pt x="3584" y="0"/>
                  </a:moveTo>
                  <a:cubicBezTo>
                    <a:pt x="3569" y="0"/>
                    <a:pt x="3555" y="1"/>
                    <a:pt x="3541" y="4"/>
                  </a:cubicBezTo>
                  <a:cubicBezTo>
                    <a:pt x="3396" y="26"/>
                    <a:pt x="3297" y="163"/>
                    <a:pt x="3321" y="309"/>
                  </a:cubicBezTo>
                  <a:cubicBezTo>
                    <a:pt x="3357" y="529"/>
                    <a:pt x="3374" y="756"/>
                    <a:pt x="3374" y="982"/>
                  </a:cubicBezTo>
                  <a:cubicBezTo>
                    <a:pt x="3374" y="1098"/>
                    <a:pt x="3369" y="1219"/>
                    <a:pt x="3359" y="1341"/>
                  </a:cubicBezTo>
                  <a:cubicBezTo>
                    <a:pt x="3353" y="1414"/>
                    <a:pt x="3378" y="1487"/>
                    <a:pt x="3429" y="1543"/>
                  </a:cubicBezTo>
                  <a:cubicBezTo>
                    <a:pt x="3479" y="1597"/>
                    <a:pt x="3550" y="1629"/>
                    <a:pt x="3624" y="1629"/>
                  </a:cubicBezTo>
                  <a:lnTo>
                    <a:pt x="4143" y="1629"/>
                  </a:lnTo>
                  <a:cubicBezTo>
                    <a:pt x="5379" y="1629"/>
                    <a:pt x="6384" y="2643"/>
                    <a:pt x="6384" y="3891"/>
                  </a:cubicBezTo>
                  <a:cubicBezTo>
                    <a:pt x="6384" y="5138"/>
                    <a:pt x="5379" y="6154"/>
                    <a:pt x="4143" y="6154"/>
                  </a:cubicBezTo>
                  <a:lnTo>
                    <a:pt x="266" y="6154"/>
                  </a:lnTo>
                  <a:cubicBezTo>
                    <a:pt x="120" y="6154"/>
                    <a:pt x="0" y="6273"/>
                    <a:pt x="0" y="6420"/>
                  </a:cubicBezTo>
                  <a:cubicBezTo>
                    <a:pt x="0" y="6567"/>
                    <a:pt x="120" y="6686"/>
                    <a:pt x="266" y="6686"/>
                  </a:cubicBezTo>
                  <a:lnTo>
                    <a:pt x="4143" y="6686"/>
                  </a:lnTo>
                  <a:cubicBezTo>
                    <a:pt x="5671" y="6686"/>
                    <a:pt x="6916" y="5432"/>
                    <a:pt x="6916" y="3891"/>
                  </a:cubicBezTo>
                  <a:cubicBezTo>
                    <a:pt x="6916" y="2351"/>
                    <a:pt x="5671" y="1097"/>
                    <a:pt x="4143" y="1097"/>
                  </a:cubicBezTo>
                  <a:lnTo>
                    <a:pt x="3905" y="1097"/>
                  </a:lnTo>
                  <a:cubicBezTo>
                    <a:pt x="3906" y="1058"/>
                    <a:pt x="3906" y="1020"/>
                    <a:pt x="3906" y="982"/>
                  </a:cubicBezTo>
                  <a:cubicBezTo>
                    <a:pt x="3906" y="728"/>
                    <a:pt x="3886" y="473"/>
                    <a:pt x="3846" y="223"/>
                  </a:cubicBezTo>
                  <a:cubicBezTo>
                    <a:pt x="3824" y="93"/>
                    <a:pt x="3712" y="0"/>
                    <a:pt x="3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9">
              <a:extLst>
                <a:ext uri="{FF2B5EF4-FFF2-40B4-BE49-F238E27FC236}">
                  <a16:creationId xmlns:a16="http://schemas.microsoft.com/office/drawing/2014/main" id="{9D2B46CB-0F22-6775-01BE-2A5509312A6E}"/>
                </a:ext>
              </a:extLst>
            </p:cNvPr>
            <p:cNvSpPr/>
            <p:nvPr/>
          </p:nvSpPr>
          <p:spPr>
            <a:xfrm>
              <a:off x="6051146" y="3351412"/>
              <a:ext cx="223748" cy="234726"/>
            </a:xfrm>
            <a:custGeom>
              <a:avLst/>
              <a:gdLst/>
              <a:ahLst/>
              <a:cxnLst/>
              <a:rect l="l" t="t" r="r" b="b"/>
              <a:pathLst>
                <a:path w="6746" h="7077" extrusionOk="0">
                  <a:moveTo>
                    <a:pt x="5195" y="532"/>
                  </a:moveTo>
                  <a:cubicBezTo>
                    <a:pt x="5443" y="532"/>
                    <a:pt x="5644" y="736"/>
                    <a:pt x="5644" y="988"/>
                  </a:cubicBezTo>
                  <a:cubicBezTo>
                    <a:pt x="5644" y="1238"/>
                    <a:pt x="5442" y="1442"/>
                    <a:pt x="5195" y="1442"/>
                  </a:cubicBezTo>
                  <a:cubicBezTo>
                    <a:pt x="4947" y="1442"/>
                    <a:pt x="4746" y="1238"/>
                    <a:pt x="4746" y="988"/>
                  </a:cubicBezTo>
                  <a:cubicBezTo>
                    <a:pt x="4746" y="736"/>
                    <a:pt x="4947" y="532"/>
                    <a:pt x="5195" y="532"/>
                  </a:cubicBezTo>
                  <a:close/>
                  <a:moveTo>
                    <a:pt x="5195" y="1"/>
                  </a:moveTo>
                  <a:cubicBezTo>
                    <a:pt x="4655" y="1"/>
                    <a:pt x="4214" y="443"/>
                    <a:pt x="4214" y="988"/>
                  </a:cubicBezTo>
                  <a:cubicBezTo>
                    <a:pt x="4214" y="1532"/>
                    <a:pt x="4655" y="1974"/>
                    <a:pt x="5195" y="1974"/>
                  </a:cubicBezTo>
                  <a:cubicBezTo>
                    <a:pt x="5279" y="1974"/>
                    <a:pt x="5360" y="1964"/>
                    <a:pt x="5438" y="1944"/>
                  </a:cubicBezTo>
                  <a:lnTo>
                    <a:pt x="6160" y="3058"/>
                  </a:lnTo>
                  <a:cubicBezTo>
                    <a:pt x="6184" y="3097"/>
                    <a:pt x="6213" y="3193"/>
                    <a:pt x="6213" y="3239"/>
                  </a:cubicBezTo>
                  <a:lnTo>
                    <a:pt x="6213" y="6544"/>
                  </a:lnTo>
                  <a:lnTo>
                    <a:pt x="266" y="6544"/>
                  </a:lnTo>
                  <a:cubicBezTo>
                    <a:pt x="120" y="6544"/>
                    <a:pt x="0" y="6663"/>
                    <a:pt x="0" y="6810"/>
                  </a:cubicBezTo>
                  <a:cubicBezTo>
                    <a:pt x="0" y="6957"/>
                    <a:pt x="120" y="7076"/>
                    <a:pt x="266" y="7076"/>
                  </a:cubicBezTo>
                  <a:lnTo>
                    <a:pt x="6303" y="7076"/>
                  </a:lnTo>
                  <a:cubicBezTo>
                    <a:pt x="6547" y="7075"/>
                    <a:pt x="6745" y="6877"/>
                    <a:pt x="6745" y="6633"/>
                  </a:cubicBezTo>
                  <a:lnTo>
                    <a:pt x="6745" y="3239"/>
                  </a:lnTo>
                  <a:cubicBezTo>
                    <a:pt x="6745" y="3090"/>
                    <a:pt x="6687" y="2893"/>
                    <a:pt x="6606" y="2769"/>
                  </a:cubicBezTo>
                  <a:lnTo>
                    <a:pt x="5898" y="1675"/>
                  </a:lnTo>
                  <a:cubicBezTo>
                    <a:pt x="6069" y="1497"/>
                    <a:pt x="6175" y="1255"/>
                    <a:pt x="6175" y="988"/>
                  </a:cubicBezTo>
                  <a:cubicBezTo>
                    <a:pt x="6175" y="443"/>
                    <a:pt x="5736" y="1"/>
                    <a:pt x="5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9">
              <a:extLst>
                <a:ext uri="{FF2B5EF4-FFF2-40B4-BE49-F238E27FC236}">
                  <a16:creationId xmlns:a16="http://schemas.microsoft.com/office/drawing/2014/main" id="{800B7C65-0E6C-0840-7115-3CD1A62EA6C7}"/>
                </a:ext>
              </a:extLst>
            </p:cNvPr>
            <p:cNvSpPr/>
            <p:nvPr/>
          </p:nvSpPr>
          <p:spPr>
            <a:xfrm>
              <a:off x="6197481" y="3351412"/>
              <a:ext cx="273367" cy="287662"/>
            </a:xfrm>
            <a:custGeom>
              <a:avLst/>
              <a:gdLst/>
              <a:ahLst/>
              <a:cxnLst/>
              <a:rect l="l" t="t" r="r" b="b"/>
              <a:pathLst>
                <a:path w="8242" h="8673" extrusionOk="0">
                  <a:moveTo>
                    <a:pt x="3464" y="532"/>
                  </a:moveTo>
                  <a:cubicBezTo>
                    <a:pt x="3711" y="532"/>
                    <a:pt x="3912" y="736"/>
                    <a:pt x="3912" y="988"/>
                  </a:cubicBezTo>
                  <a:cubicBezTo>
                    <a:pt x="3912" y="1238"/>
                    <a:pt x="3711" y="1442"/>
                    <a:pt x="3464" y="1442"/>
                  </a:cubicBezTo>
                  <a:cubicBezTo>
                    <a:pt x="3216" y="1442"/>
                    <a:pt x="3015" y="1238"/>
                    <a:pt x="3015" y="988"/>
                  </a:cubicBezTo>
                  <a:cubicBezTo>
                    <a:pt x="3015" y="736"/>
                    <a:pt x="3216" y="532"/>
                    <a:pt x="3464" y="532"/>
                  </a:cubicBezTo>
                  <a:close/>
                  <a:moveTo>
                    <a:pt x="7260" y="532"/>
                  </a:moveTo>
                  <a:cubicBezTo>
                    <a:pt x="7509" y="532"/>
                    <a:pt x="7710" y="736"/>
                    <a:pt x="7710" y="988"/>
                  </a:cubicBezTo>
                  <a:cubicBezTo>
                    <a:pt x="7710" y="1238"/>
                    <a:pt x="7509" y="1442"/>
                    <a:pt x="7260" y="1442"/>
                  </a:cubicBezTo>
                  <a:cubicBezTo>
                    <a:pt x="7013" y="1442"/>
                    <a:pt x="6812" y="1238"/>
                    <a:pt x="6812" y="988"/>
                  </a:cubicBezTo>
                  <a:cubicBezTo>
                    <a:pt x="6812" y="736"/>
                    <a:pt x="7013" y="532"/>
                    <a:pt x="7260" y="532"/>
                  </a:cubicBezTo>
                  <a:close/>
                  <a:moveTo>
                    <a:pt x="3464" y="1"/>
                  </a:moveTo>
                  <a:cubicBezTo>
                    <a:pt x="2922" y="1"/>
                    <a:pt x="2483" y="443"/>
                    <a:pt x="2483" y="988"/>
                  </a:cubicBezTo>
                  <a:cubicBezTo>
                    <a:pt x="2483" y="1422"/>
                    <a:pt x="2764" y="1793"/>
                    <a:pt x="3153" y="1923"/>
                  </a:cubicBezTo>
                  <a:lnTo>
                    <a:pt x="3153" y="8142"/>
                  </a:lnTo>
                  <a:lnTo>
                    <a:pt x="266" y="8142"/>
                  </a:lnTo>
                  <a:cubicBezTo>
                    <a:pt x="119" y="8142"/>
                    <a:pt x="0" y="8261"/>
                    <a:pt x="0" y="8407"/>
                  </a:cubicBezTo>
                  <a:cubicBezTo>
                    <a:pt x="0" y="8554"/>
                    <a:pt x="119" y="8673"/>
                    <a:pt x="266" y="8673"/>
                  </a:cubicBezTo>
                  <a:lnTo>
                    <a:pt x="3242" y="8673"/>
                  </a:lnTo>
                  <a:cubicBezTo>
                    <a:pt x="3486" y="8673"/>
                    <a:pt x="3684" y="8475"/>
                    <a:pt x="3684" y="8230"/>
                  </a:cubicBezTo>
                  <a:lnTo>
                    <a:pt x="3684" y="1949"/>
                  </a:lnTo>
                  <a:cubicBezTo>
                    <a:pt x="4033" y="1868"/>
                    <a:pt x="4312" y="1599"/>
                    <a:pt x="4408" y="1254"/>
                  </a:cubicBezTo>
                  <a:lnTo>
                    <a:pt x="6317" y="1254"/>
                  </a:lnTo>
                  <a:cubicBezTo>
                    <a:pt x="6432" y="1668"/>
                    <a:pt x="6812" y="1974"/>
                    <a:pt x="7260" y="1974"/>
                  </a:cubicBezTo>
                  <a:cubicBezTo>
                    <a:pt x="7801" y="1974"/>
                    <a:pt x="8242" y="1532"/>
                    <a:pt x="8242" y="988"/>
                  </a:cubicBezTo>
                  <a:cubicBezTo>
                    <a:pt x="8242" y="443"/>
                    <a:pt x="7801" y="1"/>
                    <a:pt x="7260" y="1"/>
                  </a:cubicBezTo>
                  <a:cubicBezTo>
                    <a:pt x="6812" y="1"/>
                    <a:pt x="6433" y="306"/>
                    <a:pt x="6317" y="722"/>
                  </a:cubicBezTo>
                  <a:lnTo>
                    <a:pt x="4408" y="722"/>
                  </a:lnTo>
                  <a:cubicBezTo>
                    <a:pt x="4292" y="306"/>
                    <a:pt x="3913" y="1"/>
                    <a:pt x="3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9">
              <a:extLst>
                <a:ext uri="{FF2B5EF4-FFF2-40B4-BE49-F238E27FC236}">
                  <a16:creationId xmlns:a16="http://schemas.microsoft.com/office/drawing/2014/main" id="{6A34FDE3-B867-9B61-CF5F-0E325B36D8F3}"/>
                </a:ext>
              </a:extLst>
            </p:cNvPr>
            <p:cNvSpPr/>
            <p:nvPr/>
          </p:nvSpPr>
          <p:spPr>
            <a:xfrm>
              <a:off x="6050682" y="3597515"/>
              <a:ext cx="108027" cy="65506"/>
            </a:xfrm>
            <a:custGeom>
              <a:avLst/>
              <a:gdLst/>
              <a:ahLst/>
              <a:cxnLst/>
              <a:rect l="l" t="t" r="r" b="b"/>
              <a:pathLst>
                <a:path w="3257" h="1975" extrusionOk="0">
                  <a:moveTo>
                    <a:pt x="995" y="532"/>
                  </a:moveTo>
                  <a:cubicBezTo>
                    <a:pt x="1240" y="532"/>
                    <a:pt x="1436" y="727"/>
                    <a:pt x="1444" y="976"/>
                  </a:cubicBezTo>
                  <a:cubicBezTo>
                    <a:pt x="1451" y="1226"/>
                    <a:pt x="1255" y="1436"/>
                    <a:pt x="1007" y="1443"/>
                  </a:cubicBezTo>
                  <a:lnTo>
                    <a:pt x="995" y="1443"/>
                  </a:lnTo>
                  <a:cubicBezTo>
                    <a:pt x="750" y="1443"/>
                    <a:pt x="552" y="1248"/>
                    <a:pt x="546" y="999"/>
                  </a:cubicBezTo>
                  <a:cubicBezTo>
                    <a:pt x="539" y="749"/>
                    <a:pt x="735" y="539"/>
                    <a:pt x="983" y="532"/>
                  </a:cubicBezTo>
                  <a:close/>
                  <a:moveTo>
                    <a:pt x="995" y="0"/>
                  </a:moveTo>
                  <a:cubicBezTo>
                    <a:pt x="986" y="0"/>
                    <a:pt x="977" y="0"/>
                    <a:pt x="968" y="1"/>
                  </a:cubicBezTo>
                  <a:cubicBezTo>
                    <a:pt x="427" y="16"/>
                    <a:pt x="0" y="470"/>
                    <a:pt x="14" y="1014"/>
                  </a:cubicBezTo>
                  <a:cubicBezTo>
                    <a:pt x="29" y="1553"/>
                    <a:pt x="459" y="1975"/>
                    <a:pt x="995" y="1975"/>
                  </a:cubicBezTo>
                  <a:cubicBezTo>
                    <a:pt x="1003" y="1975"/>
                    <a:pt x="1012" y="1975"/>
                    <a:pt x="1022" y="1974"/>
                  </a:cubicBezTo>
                  <a:cubicBezTo>
                    <a:pt x="1461" y="1962"/>
                    <a:pt x="1827" y="1658"/>
                    <a:pt x="1940" y="1253"/>
                  </a:cubicBezTo>
                  <a:lnTo>
                    <a:pt x="2991" y="1253"/>
                  </a:lnTo>
                  <a:cubicBezTo>
                    <a:pt x="3138" y="1253"/>
                    <a:pt x="3257" y="1134"/>
                    <a:pt x="3257" y="988"/>
                  </a:cubicBezTo>
                  <a:cubicBezTo>
                    <a:pt x="3257" y="841"/>
                    <a:pt x="3138" y="722"/>
                    <a:pt x="2991" y="722"/>
                  </a:cubicBezTo>
                  <a:lnTo>
                    <a:pt x="1940" y="722"/>
                  </a:lnTo>
                  <a:cubicBezTo>
                    <a:pt x="1826" y="302"/>
                    <a:pt x="1448" y="0"/>
                    <a:pt x="9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9">
              <a:extLst>
                <a:ext uri="{FF2B5EF4-FFF2-40B4-BE49-F238E27FC236}">
                  <a16:creationId xmlns:a16="http://schemas.microsoft.com/office/drawing/2014/main" id="{7045B464-FC12-CFDD-7ADF-893EADAC1AC8}"/>
                </a:ext>
              </a:extLst>
            </p:cNvPr>
            <p:cNvSpPr/>
            <p:nvPr/>
          </p:nvSpPr>
          <p:spPr>
            <a:xfrm>
              <a:off x="6051146" y="3653369"/>
              <a:ext cx="597280" cy="65473"/>
            </a:xfrm>
            <a:custGeom>
              <a:avLst/>
              <a:gdLst/>
              <a:ahLst/>
              <a:cxnLst/>
              <a:rect l="l" t="t" r="r" b="b"/>
              <a:pathLst>
                <a:path w="18008" h="1974" extrusionOk="0">
                  <a:moveTo>
                    <a:pt x="4793" y="532"/>
                  </a:moveTo>
                  <a:cubicBezTo>
                    <a:pt x="5038" y="532"/>
                    <a:pt x="5235" y="726"/>
                    <a:pt x="5242" y="974"/>
                  </a:cubicBezTo>
                  <a:cubicBezTo>
                    <a:pt x="5248" y="1226"/>
                    <a:pt x="5053" y="1435"/>
                    <a:pt x="4806" y="1442"/>
                  </a:cubicBezTo>
                  <a:lnTo>
                    <a:pt x="4792" y="1442"/>
                  </a:lnTo>
                  <a:cubicBezTo>
                    <a:pt x="4548" y="1442"/>
                    <a:pt x="4351" y="1248"/>
                    <a:pt x="4345" y="999"/>
                  </a:cubicBezTo>
                  <a:cubicBezTo>
                    <a:pt x="4337" y="749"/>
                    <a:pt x="4533" y="538"/>
                    <a:pt x="4781" y="532"/>
                  </a:cubicBezTo>
                  <a:close/>
                  <a:moveTo>
                    <a:pt x="4767" y="0"/>
                  </a:moveTo>
                  <a:cubicBezTo>
                    <a:pt x="4327" y="12"/>
                    <a:pt x="3962" y="315"/>
                    <a:pt x="3849" y="721"/>
                  </a:cubicBezTo>
                  <a:lnTo>
                    <a:pt x="266" y="721"/>
                  </a:lnTo>
                  <a:cubicBezTo>
                    <a:pt x="120" y="721"/>
                    <a:pt x="0" y="840"/>
                    <a:pt x="0" y="987"/>
                  </a:cubicBezTo>
                  <a:cubicBezTo>
                    <a:pt x="0" y="1134"/>
                    <a:pt x="120" y="1253"/>
                    <a:pt x="266" y="1253"/>
                  </a:cubicBezTo>
                  <a:lnTo>
                    <a:pt x="3848" y="1253"/>
                  </a:lnTo>
                  <a:cubicBezTo>
                    <a:pt x="3963" y="1672"/>
                    <a:pt x="4340" y="1973"/>
                    <a:pt x="4792" y="1973"/>
                  </a:cubicBezTo>
                  <a:lnTo>
                    <a:pt x="4820" y="1973"/>
                  </a:lnTo>
                  <a:cubicBezTo>
                    <a:pt x="5259" y="1961"/>
                    <a:pt x="5625" y="1658"/>
                    <a:pt x="5738" y="1253"/>
                  </a:cubicBezTo>
                  <a:lnTo>
                    <a:pt x="17741" y="1253"/>
                  </a:lnTo>
                  <a:cubicBezTo>
                    <a:pt x="17888" y="1253"/>
                    <a:pt x="18007" y="1134"/>
                    <a:pt x="18007" y="987"/>
                  </a:cubicBezTo>
                  <a:cubicBezTo>
                    <a:pt x="18007" y="840"/>
                    <a:pt x="17888" y="721"/>
                    <a:pt x="17741" y="721"/>
                  </a:cubicBezTo>
                  <a:lnTo>
                    <a:pt x="5738" y="721"/>
                  </a:lnTo>
                  <a:cubicBezTo>
                    <a:pt x="5624" y="302"/>
                    <a:pt x="5246" y="0"/>
                    <a:pt x="4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9">
              <a:extLst>
                <a:ext uri="{FF2B5EF4-FFF2-40B4-BE49-F238E27FC236}">
                  <a16:creationId xmlns:a16="http://schemas.microsoft.com/office/drawing/2014/main" id="{6803B152-A03B-D094-8788-EB546C6F7EDD}"/>
                </a:ext>
              </a:extLst>
            </p:cNvPr>
            <p:cNvSpPr/>
            <p:nvPr/>
          </p:nvSpPr>
          <p:spPr>
            <a:xfrm>
              <a:off x="6498476" y="3568460"/>
              <a:ext cx="149950" cy="17645"/>
            </a:xfrm>
            <a:custGeom>
              <a:avLst/>
              <a:gdLst/>
              <a:ahLst/>
              <a:cxnLst/>
              <a:rect l="l" t="t" r="r" b="b"/>
              <a:pathLst>
                <a:path w="4521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4254" y="531"/>
                  </a:lnTo>
                  <a:cubicBezTo>
                    <a:pt x="4401" y="531"/>
                    <a:pt x="4520" y="413"/>
                    <a:pt x="4520" y="266"/>
                  </a:cubicBezTo>
                  <a:cubicBezTo>
                    <a:pt x="4520" y="119"/>
                    <a:pt x="4401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9">
              <a:extLst>
                <a:ext uri="{FF2B5EF4-FFF2-40B4-BE49-F238E27FC236}">
                  <a16:creationId xmlns:a16="http://schemas.microsoft.com/office/drawing/2014/main" id="{04E70CAC-5412-99CF-20E0-9AD2C408C404}"/>
                </a:ext>
              </a:extLst>
            </p:cNvPr>
            <p:cNvSpPr/>
            <p:nvPr/>
          </p:nvSpPr>
          <p:spPr>
            <a:xfrm>
              <a:off x="6342059" y="3417183"/>
              <a:ext cx="118839" cy="168922"/>
            </a:xfrm>
            <a:custGeom>
              <a:avLst/>
              <a:gdLst/>
              <a:ahLst/>
              <a:cxnLst/>
              <a:rect l="l" t="t" r="r" b="b"/>
              <a:pathLst>
                <a:path w="3583" h="5093" extrusionOk="0">
                  <a:moveTo>
                    <a:pt x="981" y="532"/>
                  </a:moveTo>
                  <a:cubicBezTo>
                    <a:pt x="1229" y="532"/>
                    <a:pt x="1430" y="737"/>
                    <a:pt x="1430" y="987"/>
                  </a:cubicBezTo>
                  <a:cubicBezTo>
                    <a:pt x="1430" y="1239"/>
                    <a:pt x="1229" y="1442"/>
                    <a:pt x="981" y="1442"/>
                  </a:cubicBezTo>
                  <a:cubicBezTo>
                    <a:pt x="733" y="1442"/>
                    <a:pt x="532" y="1239"/>
                    <a:pt x="532" y="987"/>
                  </a:cubicBezTo>
                  <a:cubicBezTo>
                    <a:pt x="532" y="737"/>
                    <a:pt x="733" y="532"/>
                    <a:pt x="981" y="532"/>
                  </a:cubicBezTo>
                  <a:close/>
                  <a:moveTo>
                    <a:pt x="981" y="1"/>
                  </a:moveTo>
                  <a:cubicBezTo>
                    <a:pt x="440" y="1"/>
                    <a:pt x="1" y="443"/>
                    <a:pt x="1" y="987"/>
                  </a:cubicBezTo>
                  <a:cubicBezTo>
                    <a:pt x="1" y="1445"/>
                    <a:pt x="312" y="1832"/>
                    <a:pt x="734" y="1942"/>
                  </a:cubicBezTo>
                  <a:lnTo>
                    <a:pt x="734" y="4650"/>
                  </a:lnTo>
                  <a:cubicBezTo>
                    <a:pt x="734" y="4894"/>
                    <a:pt x="932" y="5092"/>
                    <a:pt x="1178" y="5092"/>
                  </a:cubicBezTo>
                  <a:lnTo>
                    <a:pt x="3316" y="5092"/>
                  </a:lnTo>
                  <a:cubicBezTo>
                    <a:pt x="3463" y="5092"/>
                    <a:pt x="3582" y="4974"/>
                    <a:pt x="3582" y="4826"/>
                  </a:cubicBezTo>
                  <a:cubicBezTo>
                    <a:pt x="3582" y="4680"/>
                    <a:pt x="3463" y="4561"/>
                    <a:pt x="3316" y="4561"/>
                  </a:cubicBezTo>
                  <a:lnTo>
                    <a:pt x="1266" y="4561"/>
                  </a:lnTo>
                  <a:lnTo>
                    <a:pt x="1266" y="1932"/>
                  </a:lnTo>
                  <a:cubicBezTo>
                    <a:pt x="1668" y="1809"/>
                    <a:pt x="1962" y="1432"/>
                    <a:pt x="1962" y="987"/>
                  </a:cubicBezTo>
                  <a:cubicBezTo>
                    <a:pt x="1962" y="443"/>
                    <a:pt x="1521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9">
              <a:extLst>
                <a:ext uri="{FF2B5EF4-FFF2-40B4-BE49-F238E27FC236}">
                  <a16:creationId xmlns:a16="http://schemas.microsoft.com/office/drawing/2014/main" id="{CD437A44-3228-2A85-2D86-123A00BA7F47}"/>
                </a:ext>
              </a:extLst>
            </p:cNvPr>
            <p:cNvSpPr/>
            <p:nvPr/>
          </p:nvSpPr>
          <p:spPr>
            <a:xfrm>
              <a:off x="6341561" y="3597515"/>
              <a:ext cx="306866" cy="65506"/>
            </a:xfrm>
            <a:custGeom>
              <a:avLst/>
              <a:gdLst/>
              <a:ahLst/>
              <a:cxnLst/>
              <a:rect l="l" t="t" r="r" b="b"/>
              <a:pathLst>
                <a:path w="9252" h="1975" extrusionOk="0">
                  <a:moveTo>
                    <a:pt x="996" y="532"/>
                  </a:moveTo>
                  <a:cubicBezTo>
                    <a:pt x="1241" y="532"/>
                    <a:pt x="1438" y="727"/>
                    <a:pt x="1444" y="976"/>
                  </a:cubicBezTo>
                  <a:cubicBezTo>
                    <a:pt x="1451" y="1226"/>
                    <a:pt x="1255" y="1436"/>
                    <a:pt x="1008" y="1443"/>
                  </a:cubicBezTo>
                  <a:lnTo>
                    <a:pt x="995" y="1443"/>
                  </a:lnTo>
                  <a:cubicBezTo>
                    <a:pt x="751" y="1443"/>
                    <a:pt x="554" y="1248"/>
                    <a:pt x="547" y="999"/>
                  </a:cubicBezTo>
                  <a:cubicBezTo>
                    <a:pt x="541" y="749"/>
                    <a:pt x="737" y="539"/>
                    <a:pt x="984" y="532"/>
                  </a:cubicBezTo>
                  <a:close/>
                  <a:moveTo>
                    <a:pt x="7012" y="532"/>
                  </a:moveTo>
                  <a:cubicBezTo>
                    <a:pt x="7257" y="532"/>
                    <a:pt x="7455" y="727"/>
                    <a:pt x="7461" y="976"/>
                  </a:cubicBezTo>
                  <a:cubicBezTo>
                    <a:pt x="7468" y="1226"/>
                    <a:pt x="7272" y="1436"/>
                    <a:pt x="7024" y="1443"/>
                  </a:cubicBezTo>
                  <a:lnTo>
                    <a:pt x="7012" y="1443"/>
                  </a:lnTo>
                  <a:cubicBezTo>
                    <a:pt x="6767" y="1443"/>
                    <a:pt x="6570" y="1248"/>
                    <a:pt x="6563" y="999"/>
                  </a:cubicBezTo>
                  <a:cubicBezTo>
                    <a:pt x="6556" y="749"/>
                    <a:pt x="6752" y="539"/>
                    <a:pt x="7000" y="532"/>
                  </a:cubicBezTo>
                  <a:close/>
                  <a:moveTo>
                    <a:pt x="996" y="0"/>
                  </a:moveTo>
                  <a:cubicBezTo>
                    <a:pt x="987" y="0"/>
                    <a:pt x="978" y="0"/>
                    <a:pt x="969" y="1"/>
                  </a:cubicBezTo>
                  <a:cubicBezTo>
                    <a:pt x="429" y="16"/>
                    <a:pt x="0" y="470"/>
                    <a:pt x="15" y="1014"/>
                  </a:cubicBezTo>
                  <a:cubicBezTo>
                    <a:pt x="29" y="1553"/>
                    <a:pt x="460" y="1975"/>
                    <a:pt x="995" y="1975"/>
                  </a:cubicBezTo>
                  <a:cubicBezTo>
                    <a:pt x="1004" y="1975"/>
                    <a:pt x="1013" y="1975"/>
                    <a:pt x="1022" y="1974"/>
                  </a:cubicBezTo>
                  <a:cubicBezTo>
                    <a:pt x="1462" y="1962"/>
                    <a:pt x="1827" y="1658"/>
                    <a:pt x="1940" y="1253"/>
                  </a:cubicBezTo>
                  <a:lnTo>
                    <a:pt x="6066" y="1253"/>
                  </a:lnTo>
                  <a:cubicBezTo>
                    <a:pt x="6180" y="1673"/>
                    <a:pt x="6558" y="1975"/>
                    <a:pt x="7011" y="1975"/>
                  </a:cubicBezTo>
                  <a:cubicBezTo>
                    <a:pt x="7020" y="1975"/>
                    <a:pt x="7030" y="1975"/>
                    <a:pt x="7039" y="1974"/>
                  </a:cubicBezTo>
                  <a:cubicBezTo>
                    <a:pt x="7478" y="1962"/>
                    <a:pt x="7843" y="1658"/>
                    <a:pt x="7957" y="1253"/>
                  </a:cubicBezTo>
                  <a:lnTo>
                    <a:pt x="8985" y="1253"/>
                  </a:lnTo>
                  <a:cubicBezTo>
                    <a:pt x="9131" y="1253"/>
                    <a:pt x="9250" y="1134"/>
                    <a:pt x="9250" y="988"/>
                  </a:cubicBezTo>
                  <a:cubicBezTo>
                    <a:pt x="9251" y="841"/>
                    <a:pt x="9132" y="722"/>
                    <a:pt x="8985" y="722"/>
                  </a:cubicBezTo>
                  <a:lnTo>
                    <a:pt x="7957" y="722"/>
                  </a:lnTo>
                  <a:cubicBezTo>
                    <a:pt x="7843" y="302"/>
                    <a:pt x="7465" y="0"/>
                    <a:pt x="7012" y="0"/>
                  </a:cubicBezTo>
                  <a:cubicBezTo>
                    <a:pt x="7003" y="0"/>
                    <a:pt x="6995" y="0"/>
                    <a:pt x="6985" y="1"/>
                  </a:cubicBezTo>
                  <a:cubicBezTo>
                    <a:pt x="6546" y="12"/>
                    <a:pt x="6180" y="316"/>
                    <a:pt x="6067" y="722"/>
                  </a:cubicBezTo>
                  <a:lnTo>
                    <a:pt x="1941" y="722"/>
                  </a:lnTo>
                  <a:cubicBezTo>
                    <a:pt x="1826" y="302"/>
                    <a:pt x="1449" y="0"/>
                    <a:pt x="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9">
              <a:extLst>
                <a:ext uri="{FF2B5EF4-FFF2-40B4-BE49-F238E27FC236}">
                  <a16:creationId xmlns:a16="http://schemas.microsoft.com/office/drawing/2014/main" id="{D3B64B8B-CB2E-FE10-BC6E-BA9755F6F07E}"/>
                </a:ext>
              </a:extLst>
            </p:cNvPr>
            <p:cNvSpPr/>
            <p:nvPr/>
          </p:nvSpPr>
          <p:spPr>
            <a:xfrm>
              <a:off x="6342025" y="3270682"/>
              <a:ext cx="65108" cy="65506"/>
            </a:xfrm>
            <a:custGeom>
              <a:avLst/>
              <a:gdLst/>
              <a:ahLst/>
              <a:cxnLst/>
              <a:rect l="l" t="t" r="r" b="b"/>
              <a:pathLst>
                <a:path w="1963" h="1975" extrusionOk="0">
                  <a:moveTo>
                    <a:pt x="982" y="532"/>
                  </a:moveTo>
                  <a:cubicBezTo>
                    <a:pt x="1230" y="532"/>
                    <a:pt x="1431" y="737"/>
                    <a:pt x="1431" y="987"/>
                  </a:cubicBezTo>
                  <a:cubicBezTo>
                    <a:pt x="1431" y="1239"/>
                    <a:pt x="1230" y="1443"/>
                    <a:pt x="982" y="1443"/>
                  </a:cubicBezTo>
                  <a:cubicBezTo>
                    <a:pt x="734" y="1443"/>
                    <a:pt x="533" y="1239"/>
                    <a:pt x="533" y="987"/>
                  </a:cubicBezTo>
                  <a:cubicBezTo>
                    <a:pt x="533" y="737"/>
                    <a:pt x="734" y="532"/>
                    <a:pt x="982" y="532"/>
                  </a:cubicBezTo>
                  <a:close/>
                  <a:moveTo>
                    <a:pt x="982" y="1"/>
                  </a:moveTo>
                  <a:cubicBezTo>
                    <a:pt x="441" y="1"/>
                    <a:pt x="1" y="444"/>
                    <a:pt x="1" y="987"/>
                  </a:cubicBezTo>
                  <a:cubicBezTo>
                    <a:pt x="1" y="1532"/>
                    <a:pt x="441" y="1975"/>
                    <a:pt x="982" y="1975"/>
                  </a:cubicBezTo>
                  <a:cubicBezTo>
                    <a:pt x="1522" y="1975"/>
                    <a:pt x="1963" y="1532"/>
                    <a:pt x="1963" y="987"/>
                  </a:cubicBezTo>
                  <a:cubicBezTo>
                    <a:pt x="1963" y="443"/>
                    <a:pt x="1522" y="1"/>
                    <a:pt x="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1" name="Google Shape;2121;p59">
            <a:extLst>
              <a:ext uri="{FF2B5EF4-FFF2-40B4-BE49-F238E27FC236}">
                <a16:creationId xmlns:a16="http://schemas.microsoft.com/office/drawing/2014/main" id="{4F9E1093-6F8D-027E-665E-83F1CAF12E37}"/>
              </a:ext>
            </a:extLst>
          </p:cNvPr>
          <p:cNvGrpSpPr/>
          <p:nvPr/>
        </p:nvGrpSpPr>
        <p:grpSpPr>
          <a:xfrm>
            <a:off x="5285601" y="2447393"/>
            <a:ext cx="484249" cy="536704"/>
            <a:chOff x="2645541" y="4001992"/>
            <a:chExt cx="543184" cy="602023"/>
          </a:xfrm>
        </p:grpSpPr>
        <p:sp>
          <p:nvSpPr>
            <p:cNvPr id="2122" name="Google Shape;2122;p59">
              <a:extLst>
                <a:ext uri="{FF2B5EF4-FFF2-40B4-BE49-F238E27FC236}">
                  <a16:creationId xmlns:a16="http://schemas.microsoft.com/office/drawing/2014/main" id="{DFDD0E76-E8A0-F4D1-A4C3-A232798C6928}"/>
                </a:ext>
              </a:extLst>
            </p:cNvPr>
            <p:cNvSpPr/>
            <p:nvPr/>
          </p:nvSpPr>
          <p:spPr>
            <a:xfrm>
              <a:off x="2709819" y="4234132"/>
              <a:ext cx="74527" cy="54262"/>
            </a:xfrm>
            <a:custGeom>
              <a:avLst/>
              <a:gdLst/>
              <a:ahLst/>
              <a:cxnLst/>
              <a:rect l="l" t="t" r="r" b="b"/>
              <a:pathLst>
                <a:path w="2247" h="1636" extrusionOk="0">
                  <a:moveTo>
                    <a:pt x="1898" y="0"/>
                  </a:moveTo>
                  <a:cubicBezTo>
                    <a:pt x="1671" y="0"/>
                    <a:pt x="1447" y="39"/>
                    <a:pt x="1232" y="116"/>
                  </a:cubicBezTo>
                  <a:cubicBezTo>
                    <a:pt x="688" y="312"/>
                    <a:pt x="259" y="734"/>
                    <a:pt x="53" y="1275"/>
                  </a:cubicBezTo>
                  <a:cubicBezTo>
                    <a:pt x="1" y="1412"/>
                    <a:pt x="69" y="1566"/>
                    <a:pt x="207" y="1618"/>
                  </a:cubicBezTo>
                  <a:cubicBezTo>
                    <a:pt x="238" y="1630"/>
                    <a:pt x="270" y="1636"/>
                    <a:pt x="301" y="1636"/>
                  </a:cubicBezTo>
                  <a:cubicBezTo>
                    <a:pt x="408" y="1636"/>
                    <a:pt x="509" y="1570"/>
                    <a:pt x="550" y="1464"/>
                  </a:cubicBezTo>
                  <a:cubicBezTo>
                    <a:pt x="701" y="1068"/>
                    <a:pt x="1014" y="760"/>
                    <a:pt x="1411" y="617"/>
                  </a:cubicBezTo>
                  <a:cubicBezTo>
                    <a:pt x="1569" y="560"/>
                    <a:pt x="1732" y="532"/>
                    <a:pt x="1898" y="532"/>
                  </a:cubicBezTo>
                  <a:cubicBezTo>
                    <a:pt x="1920" y="532"/>
                    <a:pt x="1941" y="532"/>
                    <a:pt x="1963" y="533"/>
                  </a:cubicBezTo>
                  <a:cubicBezTo>
                    <a:pt x="1966" y="533"/>
                    <a:pt x="1970" y="533"/>
                    <a:pt x="1974" y="533"/>
                  </a:cubicBezTo>
                  <a:cubicBezTo>
                    <a:pt x="2115" y="533"/>
                    <a:pt x="2234" y="422"/>
                    <a:pt x="2240" y="279"/>
                  </a:cubicBezTo>
                  <a:cubicBezTo>
                    <a:pt x="2246" y="133"/>
                    <a:pt x="2133" y="8"/>
                    <a:pt x="1986" y="2"/>
                  </a:cubicBezTo>
                  <a:cubicBezTo>
                    <a:pt x="1957" y="1"/>
                    <a:pt x="1927" y="0"/>
                    <a:pt x="1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9">
              <a:extLst>
                <a:ext uri="{FF2B5EF4-FFF2-40B4-BE49-F238E27FC236}">
                  <a16:creationId xmlns:a16="http://schemas.microsoft.com/office/drawing/2014/main" id="{EFAACB3B-7DAE-606B-A738-3E51F33AD6F5}"/>
                </a:ext>
              </a:extLst>
            </p:cNvPr>
            <p:cNvSpPr/>
            <p:nvPr/>
          </p:nvSpPr>
          <p:spPr>
            <a:xfrm>
              <a:off x="2862721" y="4064115"/>
              <a:ext cx="251144" cy="228922"/>
            </a:xfrm>
            <a:custGeom>
              <a:avLst/>
              <a:gdLst/>
              <a:ahLst/>
              <a:cxnLst/>
              <a:rect l="l" t="t" r="r" b="b"/>
              <a:pathLst>
                <a:path w="7572" h="6902" extrusionOk="0">
                  <a:moveTo>
                    <a:pt x="5880" y="2326"/>
                  </a:moveTo>
                  <a:cubicBezTo>
                    <a:pt x="6519" y="2326"/>
                    <a:pt x="7040" y="2847"/>
                    <a:pt x="7040" y="3487"/>
                  </a:cubicBezTo>
                  <a:cubicBezTo>
                    <a:pt x="7040" y="3749"/>
                    <a:pt x="6953" y="3991"/>
                    <a:pt x="6806" y="4185"/>
                  </a:cubicBezTo>
                  <a:lnTo>
                    <a:pt x="6806" y="3553"/>
                  </a:lnTo>
                  <a:cubicBezTo>
                    <a:pt x="6806" y="3049"/>
                    <a:pt x="6396" y="2639"/>
                    <a:pt x="5893" y="2639"/>
                  </a:cubicBezTo>
                  <a:cubicBezTo>
                    <a:pt x="5389" y="2639"/>
                    <a:pt x="4979" y="3049"/>
                    <a:pt x="4979" y="3553"/>
                  </a:cubicBezTo>
                  <a:lnTo>
                    <a:pt x="4979" y="4218"/>
                  </a:lnTo>
                  <a:cubicBezTo>
                    <a:pt x="4817" y="4019"/>
                    <a:pt x="4719" y="3765"/>
                    <a:pt x="4719" y="3487"/>
                  </a:cubicBezTo>
                  <a:cubicBezTo>
                    <a:pt x="4719" y="2847"/>
                    <a:pt x="5239" y="2326"/>
                    <a:pt x="5880" y="2326"/>
                  </a:cubicBezTo>
                  <a:close/>
                  <a:moveTo>
                    <a:pt x="4714" y="4713"/>
                  </a:moveTo>
                  <a:cubicBezTo>
                    <a:pt x="4796" y="4790"/>
                    <a:pt x="4885" y="4859"/>
                    <a:pt x="4979" y="4919"/>
                  </a:cubicBezTo>
                  <a:lnTo>
                    <a:pt x="4979" y="5676"/>
                  </a:lnTo>
                  <a:lnTo>
                    <a:pt x="4714" y="5676"/>
                  </a:lnTo>
                  <a:lnTo>
                    <a:pt x="4714" y="4713"/>
                  </a:lnTo>
                  <a:close/>
                  <a:moveTo>
                    <a:pt x="1710" y="1"/>
                  </a:moveTo>
                  <a:cubicBezTo>
                    <a:pt x="1207" y="1"/>
                    <a:pt x="797" y="410"/>
                    <a:pt x="797" y="914"/>
                  </a:cubicBezTo>
                  <a:lnTo>
                    <a:pt x="797" y="5676"/>
                  </a:lnTo>
                  <a:lnTo>
                    <a:pt x="532" y="5676"/>
                  </a:lnTo>
                  <a:lnTo>
                    <a:pt x="532" y="4048"/>
                  </a:lnTo>
                  <a:cubicBezTo>
                    <a:pt x="532" y="3901"/>
                    <a:pt x="413" y="3782"/>
                    <a:pt x="267" y="3782"/>
                  </a:cubicBezTo>
                  <a:cubicBezTo>
                    <a:pt x="120" y="3782"/>
                    <a:pt x="1" y="3901"/>
                    <a:pt x="1" y="4048"/>
                  </a:cubicBezTo>
                  <a:lnTo>
                    <a:pt x="1" y="5942"/>
                  </a:lnTo>
                  <a:cubicBezTo>
                    <a:pt x="1" y="6089"/>
                    <a:pt x="120" y="6208"/>
                    <a:pt x="267" y="6208"/>
                  </a:cubicBezTo>
                  <a:lnTo>
                    <a:pt x="1063" y="6208"/>
                  </a:lnTo>
                  <a:cubicBezTo>
                    <a:pt x="1210" y="6208"/>
                    <a:pt x="1328" y="6089"/>
                    <a:pt x="1328" y="5942"/>
                  </a:cubicBezTo>
                  <a:lnTo>
                    <a:pt x="1328" y="914"/>
                  </a:lnTo>
                  <a:cubicBezTo>
                    <a:pt x="1328" y="704"/>
                    <a:pt x="1500" y="532"/>
                    <a:pt x="1710" y="532"/>
                  </a:cubicBezTo>
                  <a:cubicBezTo>
                    <a:pt x="1921" y="532"/>
                    <a:pt x="2092" y="704"/>
                    <a:pt x="2092" y="914"/>
                  </a:cubicBezTo>
                  <a:lnTo>
                    <a:pt x="2092" y="5942"/>
                  </a:lnTo>
                  <a:cubicBezTo>
                    <a:pt x="2092" y="6089"/>
                    <a:pt x="2210" y="6208"/>
                    <a:pt x="2357" y="6208"/>
                  </a:cubicBezTo>
                  <a:lnTo>
                    <a:pt x="3154" y="6208"/>
                  </a:lnTo>
                  <a:cubicBezTo>
                    <a:pt x="3301" y="6208"/>
                    <a:pt x="3420" y="6089"/>
                    <a:pt x="3420" y="5942"/>
                  </a:cubicBezTo>
                  <a:lnTo>
                    <a:pt x="3420" y="2183"/>
                  </a:lnTo>
                  <a:cubicBezTo>
                    <a:pt x="3420" y="1973"/>
                    <a:pt x="3591" y="1803"/>
                    <a:pt x="3802" y="1803"/>
                  </a:cubicBezTo>
                  <a:cubicBezTo>
                    <a:pt x="4012" y="1803"/>
                    <a:pt x="4183" y="1973"/>
                    <a:pt x="4183" y="2183"/>
                  </a:cubicBezTo>
                  <a:lnTo>
                    <a:pt x="4183" y="5942"/>
                  </a:lnTo>
                  <a:cubicBezTo>
                    <a:pt x="4183" y="6089"/>
                    <a:pt x="4302" y="6208"/>
                    <a:pt x="4448" y="6208"/>
                  </a:cubicBezTo>
                  <a:lnTo>
                    <a:pt x="5245" y="6208"/>
                  </a:lnTo>
                  <a:cubicBezTo>
                    <a:pt x="5392" y="6208"/>
                    <a:pt x="5511" y="6089"/>
                    <a:pt x="5511" y="5942"/>
                  </a:cubicBezTo>
                  <a:lnTo>
                    <a:pt x="5511" y="3553"/>
                  </a:lnTo>
                  <a:cubicBezTo>
                    <a:pt x="5511" y="3343"/>
                    <a:pt x="5683" y="3171"/>
                    <a:pt x="5892" y="3171"/>
                  </a:cubicBezTo>
                  <a:cubicBezTo>
                    <a:pt x="6103" y="3171"/>
                    <a:pt x="6274" y="3343"/>
                    <a:pt x="6274" y="3553"/>
                  </a:cubicBezTo>
                  <a:lnTo>
                    <a:pt x="6274" y="6635"/>
                  </a:lnTo>
                  <a:cubicBezTo>
                    <a:pt x="6274" y="6782"/>
                    <a:pt x="6393" y="6901"/>
                    <a:pt x="6540" y="6901"/>
                  </a:cubicBezTo>
                  <a:cubicBezTo>
                    <a:pt x="6687" y="6901"/>
                    <a:pt x="6806" y="6782"/>
                    <a:pt x="6806" y="6635"/>
                  </a:cubicBezTo>
                  <a:lnTo>
                    <a:pt x="6806" y="4903"/>
                  </a:lnTo>
                  <a:cubicBezTo>
                    <a:pt x="7267" y="4600"/>
                    <a:pt x="7572" y="4079"/>
                    <a:pt x="7572" y="3487"/>
                  </a:cubicBezTo>
                  <a:cubicBezTo>
                    <a:pt x="7572" y="2554"/>
                    <a:pt x="6813" y="1794"/>
                    <a:pt x="5880" y="1794"/>
                  </a:cubicBezTo>
                  <a:cubicBezTo>
                    <a:pt x="5428" y="1794"/>
                    <a:pt x="5018" y="1972"/>
                    <a:pt x="4714" y="2260"/>
                  </a:cubicBezTo>
                  <a:lnTo>
                    <a:pt x="4714" y="2183"/>
                  </a:lnTo>
                  <a:cubicBezTo>
                    <a:pt x="4714" y="1680"/>
                    <a:pt x="4305" y="1271"/>
                    <a:pt x="3802" y="1271"/>
                  </a:cubicBezTo>
                  <a:cubicBezTo>
                    <a:pt x="3299" y="1271"/>
                    <a:pt x="2889" y="1680"/>
                    <a:pt x="2889" y="2183"/>
                  </a:cubicBezTo>
                  <a:lnTo>
                    <a:pt x="2889" y="5676"/>
                  </a:lnTo>
                  <a:lnTo>
                    <a:pt x="2624" y="5676"/>
                  </a:lnTo>
                  <a:lnTo>
                    <a:pt x="2624" y="914"/>
                  </a:lnTo>
                  <a:cubicBezTo>
                    <a:pt x="2624" y="410"/>
                    <a:pt x="2214" y="1"/>
                    <a:pt x="1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9">
              <a:extLst>
                <a:ext uri="{FF2B5EF4-FFF2-40B4-BE49-F238E27FC236}">
                  <a16:creationId xmlns:a16="http://schemas.microsoft.com/office/drawing/2014/main" id="{5CB904FD-499D-2AC0-D089-4833A5B6D347}"/>
                </a:ext>
              </a:extLst>
            </p:cNvPr>
            <p:cNvSpPr/>
            <p:nvPr/>
          </p:nvSpPr>
          <p:spPr>
            <a:xfrm>
              <a:off x="2663783" y="4098775"/>
              <a:ext cx="424677" cy="441260"/>
            </a:xfrm>
            <a:custGeom>
              <a:avLst/>
              <a:gdLst/>
              <a:ahLst/>
              <a:cxnLst/>
              <a:rect l="l" t="t" r="r" b="b"/>
              <a:pathLst>
                <a:path w="12804" h="13304" extrusionOk="0">
                  <a:moveTo>
                    <a:pt x="3290" y="3672"/>
                  </a:moveTo>
                  <a:cubicBezTo>
                    <a:pt x="3637" y="3672"/>
                    <a:pt x="3982" y="3749"/>
                    <a:pt x="4305" y="3900"/>
                  </a:cubicBezTo>
                  <a:cubicBezTo>
                    <a:pt x="4447" y="3968"/>
                    <a:pt x="4581" y="4048"/>
                    <a:pt x="4704" y="4139"/>
                  </a:cubicBezTo>
                  <a:lnTo>
                    <a:pt x="4704" y="4679"/>
                  </a:lnTo>
                  <a:cubicBezTo>
                    <a:pt x="4693" y="4667"/>
                    <a:pt x="4681" y="4655"/>
                    <a:pt x="4670" y="4643"/>
                  </a:cubicBezTo>
                  <a:cubicBezTo>
                    <a:pt x="4618" y="4593"/>
                    <a:pt x="4551" y="4568"/>
                    <a:pt x="4484" y="4568"/>
                  </a:cubicBezTo>
                  <a:cubicBezTo>
                    <a:pt x="4415" y="4568"/>
                    <a:pt x="4346" y="4595"/>
                    <a:pt x="4294" y="4648"/>
                  </a:cubicBezTo>
                  <a:cubicBezTo>
                    <a:pt x="4192" y="4754"/>
                    <a:pt x="4194" y="4922"/>
                    <a:pt x="4299" y="5025"/>
                  </a:cubicBezTo>
                  <a:cubicBezTo>
                    <a:pt x="4456" y="5178"/>
                    <a:pt x="4575" y="5360"/>
                    <a:pt x="4649" y="5569"/>
                  </a:cubicBezTo>
                  <a:cubicBezTo>
                    <a:pt x="4657" y="5589"/>
                    <a:pt x="4664" y="5610"/>
                    <a:pt x="4670" y="5630"/>
                  </a:cubicBezTo>
                  <a:lnTo>
                    <a:pt x="4320" y="5280"/>
                  </a:lnTo>
                  <a:cubicBezTo>
                    <a:pt x="4087" y="5047"/>
                    <a:pt x="3778" y="4919"/>
                    <a:pt x="3448" y="4919"/>
                  </a:cubicBezTo>
                  <a:cubicBezTo>
                    <a:pt x="3120" y="4919"/>
                    <a:pt x="2810" y="5047"/>
                    <a:pt x="2578" y="5280"/>
                  </a:cubicBezTo>
                  <a:cubicBezTo>
                    <a:pt x="2097" y="5761"/>
                    <a:pt x="2097" y="6542"/>
                    <a:pt x="2578" y="7023"/>
                  </a:cubicBezTo>
                  <a:lnTo>
                    <a:pt x="3035" y="7482"/>
                  </a:lnTo>
                  <a:cubicBezTo>
                    <a:pt x="2912" y="7459"/>
                    <a:pt x="2790" y="7421"/>
                    <a:pt x="2673" y="7366"/>
                  </a:cubicBezTo>
                  <a:cubicBezTo>
                    <a:pt x="2323" y="7201"/>
                    <a:pt x="2058" y="6911"/>
                    <a:pt x="1929" y="6547"/>
                  </a:cubicBezTo>
                  <a:cubicBezTo>
                    <a:pt x="1889" y="6439"/>
                    <a:pt x="1787" y="6372"/>
                    <a:pt x="1677" y="6372"/>
                  </a:cubicBezTo>
                  <a:cubicBezTo>
                    <a:pt x="1648" y="6372"/>
                    <a:pt x="1617" y="6377"/>
                    <a:pt x="1588" y="6387"/>
                  </a:cubicBezTo>
                  <a:cubicBezTo>
                    <a:pt x="1450" y="6437"/>
                    <a:pt x="1378" y="6589"/>
                    <a:pt x="1428" y="6728"/>
                  </a:cubicBezTo>
                  <a:cubicBezTo>
                    <a:pt x="1606" y="7224"/>
                    <a:pt x="1968" y="7621"/>
                    <a:pt x="2446" y="7847"/>
                  </a:cubicBezTo>
                  <a:cubicBezTo>
                    <a:pt x="2715" y="7973"/>
                    <a:pt x="3002" y="8037"/>
                    <a:pt x="3289" y="8037"/>
                  </a:cubicBezTo>
                  <a:cubicBezTo>
                    <a:pt x="3382" y="8037"/>
                    <a:pt x="3477" y="8030"/>
                    <a:pt x="3570" y="8016"/>
                  </a:cubicBezTo>
                  <a:lnTo>
                    <a:pt x="3913" y="8360"/>
                  </a:lnTo>
                  <a:cubicBezTo>
                    <a:pt x="3706" y="8416"/>
                    <a:pt x="3497" y="8443"/>
                    <a:pt x="3290" y="8443"/>
                  </a:cubicBezTo>
                  <a:cubicBezTo>
                    <a:pt x="2313" y="8443"/>
                    <a:pt x="1394" y="7837"/>
                    <a:pt x="1045" y="6866"/>
                  </a:cubicBezTo>
                  <a:cubicBezTo>
                    <a:pt x="599" y="5628"/>
                    <a:pt x="1244" y="4260"/>
                    <a:pt x="2481" y="3814"/>
                  </a:cubicBezTo>
                  <a:cubicBezTo>
                    <a:pt x="2745" y="3719"/>
                    <a:pt x="3018" y="3672"/>
                    <a:pt x="3290" y="3672"/>
                  </a:cubicBezTo>
                  <a:close/>
                  <a:moveTo>
                    <a:pt x="5618" y="1"/>
                  </a:moveTo>
                  <a:cubicBezTo>
                    <a:pt x="5114" y="1"/>
                    <a:pt x="4704" y="410"/>
                    <a:pt x="4704" y="915"/>
                  </a:cubicBezTo>
                  <a:lnTo>
                    <a:pt x="4704" y="1370"/>
                  </a:lnTo>
                  <a:lnTo>
                    <a:pt x="3798" y="550"/>
                  </a:lnTo>
                  <a:cubicBezTo>
                    <a:pt x="3676" y="440"/>
                    <a:pt x="3476" y="363"/>
                    <a:pt x="3311" y="363"/>
                  </a:cubicBezTo>
                  <a:lnTo>
                    <a:pt x="813" y="363"/>
                  </a:lnTo>
                  <a:cubicBezTo>
                    <a:pt x="666" y="363"/>
                    <a:pt x="547" y="482"/>
                    <a:pt x="547" y="629"/>
                  </a:cubicBezTo>
                  <a:cubicBezTo>
                    <a:pt x="547" y="776"/>
                    <a:pt x="666" y="894"/>
                    <a:pt x="813" y="894"/>
                  </a:cubicBezTo>
                  <a:lnTo>
                    <a:pt x="3311" y="894"/>
                  </a:lnTo>
                  <a:cubicBezTo>
                    <a:pt x="3342" y="894"/>
                    <a:pt x="3417" y="924"/>
                    <a:pt x="3441" y="944"/>
                  </a:cubicBezTo>
                  <a:lnTo>
                    <a:pt x="4704" y="2087"/>
                  </a:lnTo>
                  <a:lnTo>
                    <a:pt x="4704" y="3509"/>
                  </a:lnTo>
                  <a:cubicBezTo>
                    <a:pt x="4647" y="3477"/>
                    <a:pt x="4590" y="3448"/>
                    <a:pt x="4531" y="3420"/>
                  </a:cubicBezTo>
                  <a:cubicBezTo>
                    <a:pt x="4137" y="3234"/>
                    <a:pt x="3715" y="3140"/>
                    <a:pt x="3291" y="3140"/>
                  </a:cubicBezTo>
                  <a:cubicBezTo>
                    <a:pt x="2958" y="3140"/>
                    <a:pt x="2624" y="3198"/>
                    <a:pt x="2301" y="3314"/>
                  </a:cubicBezTo>
                  <a:cubicBezTo>
                    <a:pt x="788" y="3858"/>
                    <a:pt x="0" y="5532"/>
                    <a:pt x="545" y="7045"/>
                  </a:cubicBezTo>
                  <a:cubicBezTo>
                    <a:pt x="972" y="8234"/>
                    <a:pt x="2096" y="8976"/>
                    <a:pt x="3292" y="8976"/>
                  </a:cubicBezTo>
                  <a:cubicBezTo>
                    <a:pt x="3619" y="8976"/>
                    <a:pt x="3951" y="8920"/>
                    <a:pt x="4276" y="8803"/>
                  </a:cubicBezTo>
                  <a:cubicBezTo>
                    <a:pt x="4295" y="8796"/>
                    <a:pt x="4315" y="8789"/>
                    <a:pt x="4334" y="8780"/>
                  </a:cubicBezTo>
                  <a:lnTo>
                    <a:pt x="4714" y="9160"/>
                  </a:lnTo>
                  <a:cubicBezTo>
                    <a:pt x="4810" y="10265"/>
                    <a:pt x="5607" y="11180"/>
                    <a:pt x="6677" y="11431"/>
                  </a:cubicBezTo>
                  <a:lnTo>
                    <a:pt x="6677" y="12844"/>
                  </a:lnTo>
                  <a:cubicBezTo>
                    <a:pt x="6677" y="13097"/>
                    <a:pt x="6884" y="13303"/>
                    <a:pt x="7136" y="13303"/>
                  </a:cubicBezTo>
                  <a:lnTo>
                    <a:pt x="10373" y="13303"/>
                  </a:lnTo>
                  <a:cubicBezTo>
                    <a:pt x="10625" y="13303"/>
                    <a:pt x="10832" y="13097"/>
                    <a:pt x="10832" y="12844"/>
                  </a:cubicBezTo>
                  <a:lnTo>
                    <a:pt x="10832" y="11431"/>
                  </a:lnTo>
                  <a:cubicBezTo>
                    <a:pt x="11970" y="11162"/>
                    <a:pt x="12804" y="10128"/>
                    <a:pt x="12804" y="8938"/>
                  </a:cubicBezTo>
                  <a:lnTo>
                    <a:pt x="12804" y="7256"/>
                  </a:lnTo>
                  <a:cubicBezTo>
                    <a:pt x="12804" y="7109"/>
                    <a:pt x="12685" y="6991"/>
                    <a:pt x="12538" y="6991"/>
                  </a:cubicBezTo>
                  <a:cubicBezTo>
                    <a:pt x="12391" y="6991"/>
                    <a:pt x="12272" y="7109"/>
                    <a:pt x="12272" y="7256"/>
                  </a:cubicBezTo>
                  <a:lnTo>
                    <a:pt x="12272" y="8938"/>
                  </a:lnTo>
                  <a:cubicBezTo>
                    <a:pt x="12272" y="9943"/>
                    <a:pt x="11523" y="10807"/>
                    <a:pt x="10529" y="10947"/>
                  </a:cubicBezTo>
                  <a:cubicBezTo>
                    <a:pt x="10397" y="10965"/>
                    <a:pt x="10300" y="11077"/>
                    <a:pt x="10300" y="11210"/>
                  </a:cubicBezTo>
                  <a:lnTo>
                    <a:pt x="10300" y="12771"/>
                  </a:lnTo>
                  <a:lnTo>
                    <a:pt x="7209" y="12771"/>
                  </a:lnTo>
                  <a:lnTo>
                    <a:pt x="7209" y="11211"/>
                  </a:lnTo>
                  <a:cubicBezTo>
                    <a:pt x="7209" y="11077"/>
                    <a:pt x="7112" y="10965"/>
                    <a:pt x="6980" y="10947"/>
                  </a:cubicBezTo>
                  <a:cubicBezTo>
                    <a:pt x="6015" y="10811"/>
                    <a:pt x="5282" y="10005"/>
                    <a:pt x="5238" y="9031"/>
                  </a:cubicBezTo>
                  <a:cubicBezTo>
                    <a:pt x="5236" y="8965"/>
                    <a:pt x="5208" y="8902"/>
                    <a:pt x="5161" y="8855"/>
                  </a:cubicBezTo>
                  <a:lnTo>
                    <a:pt x="2952" y="6647"/>
                  </a:lnTo>
                  <a:cubicBezTo>
                    <a:pt x="2679" y="6374"/>
                    <a:pt x="2679" y="5929"/>
                    <a:pt x="2952" y="5656"/>
                  </a:cubicBezTo>
                  <a:cubicBezTo>
                    <a:pt x="3085" y="5524"/>
                    <a:pt x="3261" y="5451"/>
                    <a:pt x="3448" y="5451"/>
                  </a:cubicBezTo>
                  <a:cubicBezTo>
                    <a:pt x="3635" y="5451"/>
                    <a:pt x="3812" y="5524"/>
                    <a:pt x="3943" y="5656"/>
                  </a:cubicBezTo>
                  <a:lnTo>
                    <a:pt x="4782" y="6495"/>
                  </a:lnTo>
                  <a:cubicBezTo>
                    <a:pt x="4833" y="6546"/>
                    <a:pt x="4901" y="6573"/>
                    <a:pt x="4970" y="6573"/>
                  </a:cubicBezTo>
                  <a:cubicBezTo>
                    <a:pt x="5004" y="6573"/>
                    <a:pt x="5039" y="6566"/>
                    <a:pt x="5071" y="6552"/>
                  </a:cubicBezTo>
                  <a:cubicBezTo>
                    <a:pt x="5171" y="6511"/>
                    <a:pt x="5236" y="6414"/>
                    <a:pt x="5236" y="6307"/>
                  </a:cubicBezTo>
                  <a:lnTo>
                    <a:pt x="5236" y="2568"/>
                  </a:lnTo>
                  <a:lnTo>
                    <a:pt x="5399" y="2716"/>
                  </a:lnTo>
                  <a:cubicBezTo>
                    <a:pt x="5449" y="2762"/>
                    <a:pt x="5514" y="2784"/>
                    <a:pt x="5578" y="2784"/>
                  </a:cubicBezTo>
                  <a:cubicBezTo>
                    <a:pt x="5650" y="2784"/>
                    <a:pt x="5722" y="2755"/>
                    <a:pt x="5775" y="2697"/>
                  </a:cubicBezTo>
                  <a:cubicBezTo>
                    <a:pt x="5873" y="2588"/>
                    <a:pt x="5864" y="2420"/>
                    <a:pt x="5755" y="2321"/>
                  </a:cubicBezTo>
                  <a:lnTo>
                    <a:pt x="5236" y="1851"/>
                  </a:lnTo>
                  <a:lnTo>
                    <a:pt x="5236" y="915"/>
                  </a:lnTo>
                  <a:cubicBezTo>
                    <a:pt x="5236" y="704"/>
                    <a:pt x="5407" y="533"/>
                    <a:pt x="5618" y="533"/>
                  </a:cubicBezTo>
                  <a:cubicBezTo>
                    <a:pt x="5828" y="533"/>
                    <a:pt x="5999" y="704"/>
                    <a:pt x="5999" y="915"/>
                  </a:cubicBezTo>
                  <a:lnTo>
                    <a:pt x="5999" y="1442"/>
                  </a:lnTo>
                  <a:cubicBezTo>
                    <a:pt x="5999" y="1589"/>
                    <a:pt x="6118" y="1708"/>
                    <a:pt x="6265" y="1708"/>
                  </a:cubicBezTo>
                  <a:cubicBezTo>
                    <a:pt x="6411" y="1708"/>
                    <a:pt x="6530" y="1589"/>
                    <a:pt x="6530" y="1442"/>
                  </a:cubicBezTo>
                  <a:lnTo>
                    <a:pt x="6530" y="915"/>
                  </a:lnTo>
                  <a:cubicBezTo>
                    <a:pt x="6530" y="410"/>
                    <a:pt x="6121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9">
              <a:extLst>
                <a:ext uri="{FF2B5EF4-FFF2-40B4-BE49-F238E27FC236}">
                  <a16:creationId xmlns:a16="http://schemas.microsoft.com/office/drawing/2014/main" id="{80022C5E-A99D-052F-05FC-163D3593DAF1}"/>
                </a:ext>
              </a:extLst>
            </p:cNvPr>
            <p:cNvSpPr/>
            <p:nvPr/>
          </p:nvSpPr>
          <p:spPr>
            <a:xfrm>
              <a:off x="2854098" y="4319140"/>
              <a:ext cx="82056" cy="105605"/>
            </a:xfrm>
            <a:custGeom>
              <a:avLst/>
              <a:gdLst/>
              <a:ahLst/>
              <a:cxnLst/>
              <a:rect l="l" t="t" r="r" b="b"/>
              <a:pathLst>
                <a:path w="2474" h="3184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1011" y="532"/>
                  </a:lnTo>
                  <a:cubicBezTo>
                    <a:pt x="1525" y="532"/>
                    <a:pt x="1941" y="950"/>
                    <a:pt x="1941" y="1463"/>
                  </a:cubicBezTo>
                  <a:lnTo>
                    <a:pt x="1941" y="2918"/>
                  </a:lnTo>
                  <a:cubicBezTo>
                    <a:pt x="1941" y="3065"/>
                    <a:pt x="2061" y="3184"/>
                    <a:pt x="2207" y="3184"/>
                  </a:cubicBezTo>
                  <a:cubicBezTo>
                    <a:pt x="2354" y="3184"/>
                    <a:pt x="2473" y="3065"/>
                    <a:pt x="2473" y="2918"/>
                  </a:cubicBezTo>
                  <a:lnTo>
                    <a:pt x="2473" y="1463"/>
                  </a:lnTo>
                  <a:cubicBezTo>
                    <a:pt x="2473" y="656"/>
                    <a:pt x="1817" y="1"/>
                    <a:pt x="10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9">
              <a:extLst>
                <a:ext uri="{FF2B5EF4-FFF2-40B4-BE49-F238E27FC236}">
                  <a16:creationId xmlns:a16="http://schemas.microsoft.com/office/drawing/2014/main" id="{DABB91E8-0633-1CF8-BE2B-D7F9EEA396D2}"/>
                </a:ext>
              </a:extLst>
            </p:cNvPr>
            <p:cNvSpPr/>
            <p:nvPr/>
          </p:nvSpPr>
          <p:spPr>
            <a:xfrm>
              <a:off x="26455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lnTo>
                    <a:pt x="0" y="5459"/>
                  </a:lnTo>
                  <a:cubicBezTo>
                    <a:pt x="0" y="5606"/>
                    <a:pt x="119" y="5725"/>
                    <a:pt x="266" y="5725"/>
                  </a:cubicBezTo>
                  <a:cubicBezTo>
                    <a:pt x="413" y="5725"/>
                    <a:pt x="532" y="5606"/>
                    <a:pt x="532" y="5459"/>
                  </a:cubicBezTo>
                  <a:lnTo>
                    <a:pt x="532" y="533"/>
                  </a:lnTo>
                  <a:lnTo>
                    <a:pt x="5458" y="533"/>
                  </a:lnTo>
                  <a:cubicBezTo>
                    <a:pt x="5605" y="533"/>
                    <a:pt x="5724" y="414"/>
                    <a:pt x="5724" y="267"/>
                  </a:cubicBezTo>
                  <a:cubicBezTo>
                    <a:pt x="5724" y="120"/>
                    <a:pt x="5605" y="1"/>
                    <a:pt x="54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9">
              <a:extLst>
                <a:ext uri="{FF2B5EF4-FFF2-40B4-BE49-F238E27FC236}">
                  <a16:creationId xmlns:a16="http://schemas.microsoft.com/office/drawing/2014/main" id="{9BEEEA53-4D49-CF73-81EF-74047AB3CA6C}"/>
                </a:ext>
              </a:extLst>
            </p:cNvPr>
            <p:cNvSpPr/>
            <p:nvPr/>
          </p:nvSpPr>
          <p:spPr>
            <a:xfrm>
              <a:off x="2645541" y="4414098"/>
              <a:ext cx="189884" cy="189917"/>
            </a:xfrm>
            <a:custGeom>
              <a:avLst/>
              <a:gdLst/>
              <a:ahLst/>
              <a:cxnLst/>
              <a:rect l="l" t="t" r="r" b="b"/>
              <a:pathLst>
                <a:path w="5725" h="5726" extrusionOk="0">
                  <a:moveTo>
                    <a:pt x="266" y="0"/>
                  </a:moveTo>
                  <a:cubicBezTo>
                    <a:pt x="119" y="0"/>
                    <a:pt x="0" y="120"/>
                    <a:pt x="0" y="266"/>
                  </a:cubicBezTo>
                  <a:lnTo>
                    <a:pt x="0" y="5460"/>
                  </a:lnTo>
                  <a:cubicBezTo>
                    <a:pt x="0" y="5606"/>
                    <a:pt x="119" y="5726"/>
                    <a:pt x="266" y="5726"/>
                  </a:cubicBezTo>
                  <a:lnTo>
                    <a:pt x="5458" y="5726"/>
                  </a:lnTo>
                  <a:cubicBezTo>
                    <a:pt x="5605" y="5726"/>
                    <a:pt x="5724" y="5606"/>
                    <a:pt x="5724" y="5460"/>
                  </a:cubicBezTo>
                  <a:cubicBezTo>
                    <a:pt x="5724" y="5312"/>
                    <a:pt x="5605" y="5194"/>
                    <a:pt x="5458" y="5194"/>
                  </a:cubicBezTo>
                  <a:lnTo>
                    <a:pt x="532" y="5194"/>
                  </a:lnTo>
                  <a:lnTo>
                    <a:pt x="532" y="266"/>
                  </a:lnTo>
                  <a:cubicBezTo>
                    <a:pt x="532" y="120"/>
                    <a:pt x="413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9">
              <a:extLst>
                <a:ext uri="{FF2B5EF4-FFF2-40B4-BE49-F238E27FC236}">
                  <a16:creationId xmlns:a16="http://schemas.microsoft.com/office/drawing/2014/main" id="{BCF34DC2-45AC-09FD-5AFB-0AE7A9A6D57D}"/>
                </a:ext>
              </a:extLst>
            </p:cNvPr>
            <p:cNvSpPr/>
            <p:nvPr/>
          </p:nvSpPr>
          <p:spPr>
            <a:xfrm>
              <a:off x="2998841" y="4001992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2"/>
                    <a:pt x="266" y="532"/>
                  </a:cubicBezTo>
                  <a:lnTo>
                    <a:pt x="5194" y="532"/>
                  </a:lnTo>
                  <a:lnTo>
                    <a:pt x="5194" y="5459"/>
                  </a:lnTo>
                  <a:cubicBezTo>
                    <a:pt x="5194" y="5606"/>
                    <a:pt x="5312" y="5725"/>
                    <a:pt x="5459" y="5725"/>
                  </a:cubicBezTo>
                  <a:cubicBezTo>
                    <a:pt x="5606" y="5725"/>
                    <a:pt x="5725" y="5606"/>
                    <a:pt x="5725" y="5459"/>
                  </a:cubicBezTo>
                  <a:lnTo>
                    <a:pt x="5725" y="266"/>
                  </a:lnTo>
                  <a:cubicBezTo>
                    <a:pt x="5725" y="120"/>
                    <a:pt x="5606" y="1"/>
                    <a:pt x="5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9">
              <a:extLst>
                <a:ext uri="{FF2B5EF4-FFF2-40B4-BE49-F238E27FC236}">
                  <a16:creationId xmlns:a16="http://schemas.microsoft.com/office/drawing/2014/main" id="{29414DDE-E448-4C94-9790-60650D1DA4A0}"/>
                </a:ext>
              </a:extLst>
            </p:cNvPr>
            <p:cNvSpPr/>
            <p:nvPr/>
          </p:nvSpPr>
          <p:spPr>
            <a:xfrm>
              <a:off x="2998841" y="4414098"/>
              <a:ext cx="189884" cy="189884"/>
            </a:xfrm>
            <a:custGeom>
              <a:avLst/>
              <a:gdLst/>
              <a:ahLst/>
              <a:cxnLst/>
              <a:rect l="l" t="t" r="r" b="b"/>
              <a:pathLst>
                <a:path w="5725" h="5725" extrusionOk="0">
                  <a:moveTo>
                    <a:pt x="5459" y="0"/>
                  </a:moveTo>
                  <a:cubicBezTo>
                    <a:pt x="5312" y="0"/>
                    <a:pt x="5194" y="120"/>
                    <a:pt x="5194" y="266"/>
                  </a:cubicBezTo>
                  <a:lnTo>
                    <a:pt x="5194" y="5194"/>
                  </a:lnTo>
                  <a:lnTo>
                    <a:pt x="266" y="5194"/>
                  </a:lnTo>
                  <a:cubicBezTo>
                    <a:pt x="120" y="5194"/>
                    <a:pt x="1" y="5312"/>
                    <a:pt x="1" y="5460"/>
                  </a:cubicBezTo>
                  <a:cubicBezTo>
                    <a:pt x="1" y="5605"/>
                    <a:pt x="120" y="5725"/>
                    <a:pt x="266" y="5725"/>
                  </a:cubicBezTo>
                  <a:lnTo>
                    <a:pt x="5459" y="5725"/>
                  </a:lnTo>
                  <a:cubicBezTo>
                    <a:pt x="5606" y="5725"/>
                    <a:pt x="5725" y="5605"/>
                    <a:pt x="5725" y="5460"/>
                  </a:cubicBezTo>
                  <a:lnTo>
                    <a:pt x="5725" y="266"/>
                  </a:lnTo>
                  <a:cubicBezTo>
                    <a:pt x="5725" y="120"/>
                    <a:pt x="5606" y="0"/>
                    <a:pt x="5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9">
              <a:extLst>
                <a:ext uri="{FF2B5EF4-FFF2-40B4-BE49-F238E27FC236}">
                  <a16:creationId xmlns:a16="http://schemas.microsoft.com/office/drawing/2014/main" id="{8033F30F-E0B0-D6A3-02CD-5BEDD7E167D8}"/>
                </a:ext>
              </a:extLst>
            </p:cNvPr>
            <p:cNvSpPr/>
            <p:nvPr/>
          </p:nvSpPr>
          <p:spPr>
            <a:xfrm>
              <a:off x="3073136" y="4486967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3"/>
                    <a:pt x="120" y="533"/>
                    <a:pt x="267" y="533"/>
                  </a:cubicBezTo>
                  <a:lnTo>
                    <a:pt x="2067" y="533"/>
                  </a:lnTo>
                  <a:cubicBezTo>
                    <a:pt x="2213" y="533"/>
                    <a:pt x="2333" y="413"/>
                    <a:pt x="2333" y="267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9">
              <a:extLst>
                <a:ext uri="{FF2B5EF4-FFF2-40B4-BE49-F238E27FC236}">
                  <a16:creationId xmlns:a16="http://schemas.microsoft.com/office/drawing/2014/main" id="{98CCA642-5C39-B392-5640-F2A1F24B79FE}"/>
                </a:ext>
              </a:extLst>
            </p:cNvPr>
            <p:cNvSpPr/>
            <p:nvPr/>
          </p:nvSpPr>
          <p:spPr>
            <a:xfrm>
              <a:off x="3073136" y="4516851"/>
              <a:ext cx="77380" cy="17645"/>
            </a:xfrm>
            <a:custGeom>
              <a:avLst/>
              <a:gdLst/>
              <a:ahLst/>
              <a:cxnLst/>
              <a:rect l="l" t="t" r="r" b="b"/>
              <a:pathLst>
                <a:path w="2333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19"/>
                    <a:pt x="2213" y="0"/>
                    <a:pt x="2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9">
              <a:extLst>
                <a:ext uri="{FF2B5EF4-FFF2-40B4-BE49-F238E27FC236}">
                  <a16:creationId xmlns:a16="http://schemas.microsoft.com/office/drawing/2014/main" id="{C13A1E13-4F71-4F03-1BF2-316C5BDCF013}"/>
                </a:ext>
              </a:extLst>
            </p:cNvPr>
            <p:cNvSpPr/>
            <p:nvPr/>
          </p:nvSpPr>
          <p:spPr>
            <a:xfrm>
              <a:off x="3073136" y="4546702"/>
              <a:ext cx="77380" cy="17678"/>
            </a:xfrm>
            <a:custGeom>
              <a:avLst/>
              <a:gdLst/>
              <a:ahLst/>
              <a:cxnLst/>
              <a:rect l="l" t="t" r="r" b="b"/>
              <a:pathLst>
                <a:path w="2333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067" y="532"/>
                  </a:lnTo>
                  <a:cubicBezTo>
                    <a:pt x="2213" y="532"/>
                    <a:pt x="2333" y="413"/>
                    <a:pt x="2333" y="266"/>
                  </a:cubicBezTo>
                  <a:cubicBezTo>
                    <a:pt x="2333" y="120"/>
                    <a:pt x="2213" y="1"/>
                    <a:pt x="2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9">
              <a:extLst>
                <a:ext uri="{FF2B5EF4-FFF2-40B4-BE49-F238E27FC236}">
                  <a16:creationId xmlns:a16="http://schemas.microsoft.com/office/drawing/2014/main" id="{5C62A28E-70A2-2494-CAEE-4442410EF46D}"/>
                </a:ext>
              </a:extLst>
            </p:cNvPr>
            <p:cNvSpPr/>
            <p:nvPr/>
          </p:nvSpPr>
          <p:spPr>
            <a:xfrm>
              <a:off x="306776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7" y="1"/>
                    <a:pt x="128" y="30"/>
                    <a:pt x="79" y="79"/>
                  </a:cubicBezTo>
                  <a:cubicBezTo>
                    <a:pt x="29" y="128"/>
                    <a:pt x="1" y="197"/>
                    <a:pt x="1" y="267"/>
                  </a:cubicBezTo>
                  <a:cubicBezTo>
                    <a:pt x="1" y="337"/>
                    <a:pt x="29" y="405"/>
                    <a:pt x="79" y="455"/>
                  </a:cubicBezTo>
                  <a:cubicBezTo>
                    <a:pt x="128" y="504"/>
                    <a:pt x="197" y="533"/>
                    <a:pt x="267" y="533"/>
                  </a:cubicBezTo>
                  <a:cubicBezTo>
                    <a:pt x="337" y="533"/>
                    <a:pt x="405" y="504"/>
                    <a:pt x="454" y="455"/>
                  </a:cubicBezTo>
                  <a:cubicBezTo>
                    <a:pt x="505" y="405"/>
                    <a:pt x="532" y="337"/>
                    <a:pt x="532" y="267"/>
                  </a:cubicBezTo>
                  <a:cubicBezTo>
                    <a:pt x="532" y="197"/>
                    <a:pt x="505" y="128"/>
                    <a:pt x="454" y="79"/>
                  </a:cubicBezTo>
                  <a:cubicBezTo>
                    <a:pt x="405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9">
              <a:extLst>
                <a:ext uri="{FF2B5EF4-FFF2-40B4-BE49-F238E27FC236}">
                  <a16:creationId xmlns:a16="http://schemas.microsoft.com/office/drawing/2014/main" id="{2232FB28-E510-BF20-26AF-B1179A4B101E}"/>
                </a:ext>
              </a:extLst>
            </p:cNvPr>
            <p:cNvSpPr/>
            <p:nvPr/>
          </p:nvSpPr>
          <p:spPr>
            <a:xfrm>
              <a:off x="3100333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6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9" y="128"/>
                    <a:pt x="0" y="197"/>
                    <a:pt x="0" y="267"/>
                  </a:cubicBezTo>
                  <a:cubicBezTo>
                    <a:pt x="0" y="337"/>
                    <a:pt x="29" y="405"/>
                    <a:pt x="78" y="455"/>
                  </a:cubicBezTo>
                  <a:cubicBezTo>
                    <a:pt x="128" y="504"/>
                    <a:pt x="196" y="533"/>
                    <a:pt x="266" y="533"/>
                  </a:cubicBezTo>
                  <a:cubicBezTo>
                    <a:pt x="336" y="533"/>
                    <a:pt x="404" y="504"/>
                    <a:pt x="454" y="455"/>
                  </a:cubicBezTo>
                  <a:cubicBezTo>
                    <a:pt x="503" y="405"/>
                    <a:pt x="532" y="337"/>
                    <a:pt x="532" y="267"/>
                  </a:cubicBezTo>
                  <a:cubicBezTo>
                    <a:pt x="532" y="197"/>
                    <a:pt x="503" y="128"/>
                    <a:pt x="454" y="79"/>
                  </a:cubicBezTo>
                  <a:cubicBezTo>
                    <a:pt x="404" y="30"/>
                    <a:pt x="33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9">
              <a:extLst>
                <a:ext uri="{FF2B5EF4-FFF2-40B4-BE49-F238E27FC236}">
                  <a16:creationId xmlns:a16="http://schemas.microsoft.com/office/drawing/2014/main" id="{A3D81746-82DC-8831-1002-9D823E8E9AAA}"/>
                </a:ext>
              </a:extLst>
            </p:cNvPr>
            <p:cNvSpPr/>
            <p:nvPr/>
          </p:nvSpPr>
          <p:spPr>
            <a:xfrm>
              <a:off x="3132871" y="4041594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1"/>
                  </a:moveTo>
                  <a:cubicBezTo>
                    <a:pt x="196" y="1"/>
                    <a:pt x="128" y="30"/>
                    <a:pt x="78" y="79"/>
                  </a:cubicBezTo>
                  <a:cubicBezTo>
                    <a:pt x="28" y="128"/>
                    <a:pt x="1" y="197"/>
                    <a:pt x="1" y="267"/>
                  </a:cubicBezTo>
                  <a:cubicBezTo>
                    <a:pt x="1" y="337"/>
                    <a:pt x="28" y="405"/>
                    <a:pt x="78" y="455"/>
                  </a:cubicBezTo>
                  <a:cubicBezTo>
                    <a:pt x="128" y="504"/>
                    <a:pt x="196" y="533"/>
                    <a:pt x="267" y="533"/>
                  </a:cubicBezTo>
                  <a:cubicBezTo>
                    <a:pt x="337" y="533"/>
                    <a:pt x="404" y="504"/>
                    <a:pt x="455" y="455"/>
                  </a:cubicBezTo>
                  <a:cubicBezTo>
                    <a:pt x="504" y="405"/>
                    <a:pt x="533" y="337"/>
                    <a:pt x="533" y="267"/>
                  </a:cubicBezTo>
                  <a:cubicBezTo>
                    <a:pt x="533" y="197"/>
                    <a:pt x="504" y="128"/>
                    <a:pt x="455" y="79"/>
                  </a:cubicBezTo>
                  <a:cubicBezTo>
                    <a:pt x="404" y="30"/>
                    <a:pt x="337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9">
              <a:extLst>
                <a:ext uri="{FF2B5EF4-FFF2-40B4-BE49-F238E27FC236}">
                  <a16:creationId xmlns:a16="http://schemas.microsoft.com/office/drawing/2014/main" id="{134F7A6C-2664-5AB6-D83C-BD0C31EEDA04}"/>
                </a:ext>
              </a:extLst>
            </p:cNvPr>
            <p:cNvSpPr/>
            <p:nvPr/>
          </p:nvSpPr>
          <p:spPr>
            <a:xfrm>
              <a:off x="2686569" y="4504579"/>
              <a:ext cx="59801" cy="59801"/>
            </a:xfrm>
            <a:custGeom>
              <a:avLst/>
              <a:gdLst/>
              <a:ahLst/>
              <a:cxnLst/>
              <a:rect l="l" t="t" r="r" b="b"/>
              <a:pathLst>
                <a:path w="1803" h="1803" extrusionOk="0">
                  <a:moveTo>
                    <a:pt x="1270" y="531"/>
                  </a:moveTo>
                  <a:lnTo>
                    <a:pt x="1270" y="1271"/>
                  </a:lnTo>
                  <a:lnTo>
                    <a:pt x="531" y="1271"/>
                  </a:lnTo>
                  <a:lnTo>
                    <a:pt x="531" y="531"/>
                  </a:lnTo>
                  <a:close/>
                  <a:moveTo>
                    <a:pt x="443" y="0"/>
                  </a:moveTo>
                  <a:cubicBezTo>
                    <a:pt x="198" y="0"/>
                    <a:pt x="0" y="199"/>
                    <a:pt x="0" y="443"/>
                  </a:cubicBezTo>
                  <a:lnTo>
                    <a:pt x="0" y="1360"/>
                  </a:lnTo>
                  <a:cubicBezTo>
                    <a:pt x="0" y="1604"/>
                    <a:pt x="198" y="1802"/>
                    <a:pt x="443" y="1802"/>
                  </a:cubicBezTo>
                  <a:lnTo>
                    <a:pt x="1360" y="1802"/>
                  </a:lnTo>
                  <a:cubicBezTo>
                    <a:pt x="1603" y="1802"/>
                    <a:pt x="1802" y="1604"/>
                    <a:pt x="1802" y="1360"/>
                  </a:cubicBezTo>
                  <a:lnTo>
                    <a:pt x="1802" y="443"/>
                  </a:lnTo>
                  <a:cubicBezTo>
                    <a:pt x="1802" y="199"/>
                    <a:pt x="1603" y="0"/>
                    <a:pt x="1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9">
              <a:extLst>
                <a:ext uri="{FF2B5EF4-FFF2-40B4-BE49-F238E27FC236}">
                  <a16:creationId xmlns:a16="http://schemas.microsoft.com/office/drawing/2014/main" id="{B21F7A53-523A-1F3E-8044-BD6D69B3E876}"/>
                </a:ext>
              </a:extLst>
            </p:cNvPr>
            <p:cNvSpPr/>
            <p:nvPr/>
          </p:nvSpPr>
          <p:spPr>
            <a:xfrm>
              <a:off x="2681892" y="4086636"/>
              <a:ext cx="106435" cy="17645"/>
            </a:xfrm>
            <a:custGeom>
              <a:avLst/>
              <a:gdLst/>
              <a:ahLst/>
              <a:cxnLst/>
              <a:rect l="l" t="t" r="r" b="b"/>
              <a:pathLst>
                <a:path w="3209" h="532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1"/>
                    <a:pt x="267" y="531"/>
                  </a:cubicBezTo>
                  <a:lnTo>
                    <a:pt x="2942" y="531"/>
                  </a:lnTo>
                  <a:cubicBezTo>
                    <a:pt x="3089" y="531"/>
                    <a:pt x="3208" y="412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9">
              <a:extLst>
                <a:ext uri="{FF2B5EF4-FFF2-40B4-BE49-F238E27FC236}">
                  <a16:creationId xmlns:a16="http://schemas.microsoft.com/office/drawing/2014/main" id="{7E3726C7-67EA-A2EC-BED3-0B2CA1C69AD6}"/>
                </a:ext>
              </a:extLst>
            </p:cNvPr>
            <p:cNvSpPr/>
            <p:nvPr/>
          </p:nvSpPr>
          <p:spPr>
            <a:xfrm>
              <a:off x="2681892" y="4062423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9">
              <a:extLst>
                <a:ext uri="{FF2B5EF4-FFF2-40B4-BE49-F238E27FC236}">
                  <a16:creationId xmlns:a16="http://schemas.microsoft.com/office/drawing/2014/main" id="{67C6D5EC-6B18-ECB8-B480-80286B755D35}"/>
                </a:ext>
              </a:extLst>
            </p:cNvPr>
            <p:cNvSpPr/>
            <p:nvPr/>
          </p:nvSpPr>
          <p:spPr>
            <a:xfrm>
              <a:off x="2681892" y="4038244"/>
              <a:ext cx="106435" cy="17678"/>
            </a:xfrm>
            <a:custGeom>
              <a:avLst/>
              <a:gdLst/>
              <a:ahLst/>
              <a:cxnLst/>
              <a:rect l="l" t="t" r="r" b="b"/>
              <a:pathLst>
                <a:path w="3209" h="533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2942" y="532"/>
                  </a:lnTo>
                  <a:cubicBezTo>
                    <a:pt x="3089" y="532"/>
                    <a:pt x="3208" y="413"/>
                    <a:pt x="3208" y="266"/>
                  </a:cubicBezTo>
                  <a:cubicBezTo>
                    <a:pt x="3208" y="119"/>
                    <a:pt x="3089" y="0"/>
                    <a:pt x="2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0" name="Google Shape;2140;p59">
            <a:extLst>
              <a:ext uri="{FF2B5EF4-FFF2-40B4-BE49-F238E27FC236}">
                <a16:creationId xmlns:a16="http://schemas.microsoft.com/office/drawing/2014/main" id="{7AB621F7-E3A2-3894-7642-CF989DCD0156}"/>
              </a:ext>
            </a:extLst>
          </p:cNvPr>
          <p:cNvGrpSpPr/>
          <p:nvPr/>
        </p:nvGrpSpPr>
        <p:grpSpPr>
          <a:xfrm>
            <a:off x="1011700" y="1197775"/>
            <a:ext cx="76825" cy="76800"/>
            <a:chOff x="3104875" y="1099400"/>
            <a:chExt cx="76825" cy="76800"/>
          </a:xfrm>
        </p:grpSpPr>
        <p:sp>
          <p:nvSpPr>
            <p:cNvPr id="2141" name="Google Shape;2141;p59">
              <a:extLst>
                <a:ext uri="{FF2B5EF4-FFF2-40B4-BE49-F238E27FC236}">
                  <a16:creationId xmlns:a16="http://schemas.microsoft.com/office/drawing/2014/main" id="{1F839999-E419-AC07-ACE8-4CF7EE88689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9">
              <a:extLst>
                <a:ext uri="{FF2B5EF4-FFF2-40B4-BE49-F238E27FC236}">
                  <a16:creationId xmlns:a16="http://schemas.microsoft.com/office/drawing/2014/main" id="{9B61301A-5CC0-11F0-7E22-637166181E1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46" name="Google Shape;2146;p59">
            <a:extLst>
              <a:ext uri="{FF2B5EF4-FFF2-40B4-BE49-F238E27FC236}">
                <a16:creationId xmlns:a16="http://schemas.microsoft.com/office/drawing/2014/main" id="{B2195A2B-9C43-A6A7-2F7F-01016578D400}"/>
              </a:ext>
            </a:extLst>
          </p:cNvPr>
          <p:cNvGrpSpPr/>
          <p:nvPr/>
        </p:nvGrpSpPr>
        <p:grpSpPr>
          <a:xfrm>
            <a:off x="7149100" y="4197150"/>
            <a:ext cx="76825" cy="76800"/>
            <a:chOff x="3104875" y="1099400"/>
            <a:chExt cx="76825" cy="76800"/>
          </a:xfrm>
        </p:grpSpPr>
        <p:sp>
          <p:nvSpPr>
            <p:cNvPr id="2147" name="Google Shape;2147;p59">
              <a:extLst>
                <a:ext uri="{FF2B5EF4-FFF2-40B4-BE49-F238E27FC236}">
                  <a16:creationId xmlns:a16="http://schemas.microsoft.com/office/drawing/2014/main" id="{5658AFDE-3C65-17A7-2BEB-22084CEF0C3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9">
              <a:extLst>
                <a:ext uri="{FF2B5EF4-FFF2-40B4-BE49-F238E27FC236}">
                  <a16:creationId xmlns:a16="http://schemas.microsoft.com/office/drawing/2014/main" id="{33F8B1AD-A04F-2491-44B0-FE088E1202F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49" name="Google Shape;2149;p59">
            <a:extLst>
              <a:ext uri="{FF2B5EF4-FFF2-40B4-BE49-F238E27FC236}">
                <a16:creationId xmlns:a16="http://schemas.microsoft.com/office/drawing/2014/main" id="{BCDEC991-7AE7-1A61-FAC5-13FE8E7575A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3028660" y="398380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0" name="Google Shape;2150;p59">
            <a:extLst>
              <a:ext uri="{FF2B5EF4-FFF2-40B4-BE49-F238E27FC236}">
                <a16:creationId xmlns:a16="http://schemas.microsoft.com/office/drawing/2014/main" id="{02241FAD-B39F-157A-0801-743D406B67C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913061">
            <a:off x="7375920" y="328184"/>
            <a:ext cx="861581" cy="814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1" name="Google Shape;2151;p59">
            <a:extLst>
              <a:ext uri="{FF2B5EF4-FFF2-40B4-BE49-F238E27FC236}">
                <a16:creationId xmlns:a16="http://schemas.microsoft.com/office/drawing/2014/main" id="{E856B354-75F6-5DA8-7DE7-0886B08ECE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9084173">
            <a:off x="1237961" y="787475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0528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>
          <a:extLst>
            <a:ext uri="{FF2B5EF4-FFF2-40B4-BE49-F238E27FC236}">
              <a16:creationId xmlns:a16="http://schemas.microsoft.com/office/drawing/2014/main" id="{7ADC6312-3C13-8B7D-A261-BB7DD47E0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>
            <a:extLst>
              <a:ext uri="{FF2B5EF4-FFF2-40B4-BE49-F238E27FC236}">
                <a16:creationId xmlns:a16="http://schemas.microsoft.com/office/drawing/2014/main" id="{747AC449-F922-4CC0-6AEA-20203BB2040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>
            <a:extLst>
              <a:ext uri="{FF2B5EF4-FFF2-40B4-BE49-F238E27FC236}">
                <a16:creationId xmlns:a16="http://schemas.microsoft.com/office/drawing/2014/main" id="{81C3BD9A-99B6-54E3-E957-63EC0CEEE4A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>
            <a:extLst>
              <a:ext uri="{FF2B5EF4-FFF2-40B4-BE49-F238E27FC236}">
                <a16:creationId xmlns:a16="http://schemas.microsoft.com/office/drawing/2014/main" id="{E18DCFFC-4ADC-9FCE-C6BD-8BEEC052CB5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>
            <a:extLst>
              <a:ext uri="{FF2B5EF4-FFF2-40B4-BE49-F238E27FC236}">
                <a16:creationId xmlns:a16="http://schemas.microsoft.com/office/drawing/2014/main" id="{E1114FBD-663F-8682-F222-A8C5AC0141F8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>
            <a:extLst>
              <a:ext uri="{FF2B5EF4-FFF2-40B4-BE49-F238E27FC236}">
                <a16:creationId xmlns:a16="http://schemas.microsoft.com/office/drawing/2014/main" id="{046C2EFB-7F15-3C4B-5916-2A43FFB18B3A}"/>
              </a:ext>
            </a:extLst>
          </p:cNvPr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>
              <a:extLst>
                <a:ext uri="{FF2B5EF4-FFF2-40B4-BE49-F238E27FC236}">
                  <a16:creationId xmlns:a16="http://schemas.microsoft.com/office/drawing/2014/main" id="{3EB2B091-BD34-BCC2-4AFC-7A3E39959BD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>
              <a:extLst>
                <a:ext uri="{FF2B5EF4-FFF2-40B4-BE49-F238E27FC236}">
                  <a16:creationId xmlns:a16="http://schemas.microsoft.com/office/drawing/2014/main" id="{3D857B33-722E-A9CE-0D14-737013E6987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>
            <a:extLst>
              <a:ext uri="{FF2B5EF4-FFF2-40B4-BE49-F238E27FC236}">
                <a16:creationId xmlns:a16="http://schemas.microsoft.com/office/drawing/2014/main" id="{D0580D84-E702-2EF9-5A1D-69524AD40C49}"/>
              </a:ext>
            </a:extLst>
          </p:cNvPr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>
              <a:extLst>
                <a:ext uri="{FF2B5EF4-FFF2-40B4-BE49-F238E27FC236}">
                  <a16:creationId xmlns:a16="http://schemas.microsoft.com/office/drawing/2014/main" id="{DCD04B88-458B-A3C9-B09C-F9CE89A98C0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>
              <a:extLst>
                <a:ext uri="{FF2B5EF4-FFF2-40B4-BE49-F238E27FC236}">
                  <a16:creationId xmlns:a16="http://schemas.microsoft.com/office/drawing/2014/main" id="{82E820E9-5A43-54A7-38C6-F7383AEB24D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>
            <a:extLst>
              <a:ext uri="{FF2B5EF4-FFF2-40B4-BE49-F238E27FC236}">
                <a16:creationId xmlns:a16="http://schemas.microsoft.com/office/drawing/2014/main" id="{61B67708-B603-1761-0790-C43B2C634160}"/>
              </a:ext>
            </a:extLst>
          </p:cNvPr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>
              <a:extLst>
                <a:ext uri="{FF2B5EF4-FFF2-40B4-BE49-F238E27FC236}">
                  <a16:creationId xmlns:a16="http://schemas.microsoft.com/office/drawing/2014/main" id="{15325B18-F6C8-43DA-0ADF-12DD57AB7D9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>
              <a:extLst>
                <a:ext uri="{FF2B5EF4-FFF2-40B4-BE49-F238E27FC236}">
                  <a16:creationId xmlns:a16="http://schemas.microsoft.com/office/drawing/2014/main" id="{374BFF0B-342C-550B-1784-88226C9814F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>
            <a:extLst>
              <a:ext uri="{FF2B5EF4-FFF2-40B4-BE49-F238E27FC236}">
                <a16:creationId xmlns:a16="http://schemas.microsoft.com/office/drawing/2014/main" id="{D19D8E34-E8AC-A9DE-860A-094A41B0A5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8368" y="1307100"/>
            <a:ext cx="8119872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ESSAI 1 </a:t>
            </a:r>
            <a:br>
              <a:rPr lang="en" sz="8000" dirty="0"/>
            </a:br>
            <a:r>
              <a:rPr lang="en" sz="7000" dirty="0">
                <a:latin typeface="Montserrat"/>
                <a:ea typeface="Montserrat"/>
                <a:cs typeface="Montserrat"/>
                <a:sym typeface="Montserrat"/>
              </a:rPr>
              <a:t>Label encoding</a:t>
            </a:r>
            <a:endParaRPr sz="7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51096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>
          <a:extLst>
            <a:ext uri="{FF2B5EF4-FFF2-40B4-BE49-F238E27FC236}">
              <a16:creationId xmlns:a16="http://schemas.microsoft.com/office/drawing/2014/main" id="{4DC01EFA-8C75-6BF3-FC2A-64734149C9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45">
            <a:extLst>
              <a:ext uri="{FF2B5EF4-FFF2-40B4-BE49-F238E27FC236}">
                <a16:creationId xmlns:a16="http://schemas.microsoft.com/office/drawing/2014/main" id="{11F97C72-0E9D-61C1-7F51-87A606EE10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0916" y="97815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d’Entraînement</a:t>
            </a:r>
            <a:endParaRPr dirty="0"/>
          </a:p>
        </p:txBody>
      </p:sp>
      <p:sp>
        <p:nvSpPr>
          <p:cNvPr id="1555" name="Google Shape;1555;p45">
            <a:extLst>
              <a:ext uri="{FF2B5EF4-FFF2-40B4-BE49-F238E27FC236}">
                <a16:creationId xmlns:a16="http://schemas.microsoft.com/office/drawing/2014/main" id="{A033D656-C6DB-BDC0-98C4-5548038AB25E}"/>
              </a:ext>
            </a:extLst>
          </p:cNvPr>
          <p:cNvSpPr txBox="1"/>
          <p:nvPr/>
        </p:nvSpPr>
        <p:spPr>
          <a:xfrm>
            <a:off x="3599807" y="2096988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39%</a:t>
            </a:r>
            <a:endParaRPr sz="21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45">
            <a:extLst>
              <a:ext uri="{FF2B5EF4-FFF2-40B4-BE49-F238E27FC236}">
                <a16:creationId xmlns:a16="http://schemas.microsoft.com/office/drawing/2014/main" id="{D4D73842-7BD2-2903-E59A-4A92313F4887}"/>
              </a:ext>
            </a:extLst>
          </p:cNvPr>
          <p:cNvSpPr txBox="1"/>
          <p:nvPr/>
        </p:nvSpPr>
        <p:spPr>
          <a:xfrm>
            <a:off x="3599807" y="2671939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30%</a:t>
            </a:r>
            <a:endParaRPr sz="1300" dirty="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7" name="Google Shape;1557;p45">
            <a:extLst>
              <a:ext uri="{FF2B5EF4-FFF2-40B4-BE49-F238E27FC236}">
                <a16:creationId xmlns:a16="http://schemas.microsoft.com/office/drawing/2014/main" id="{AE2ABED5-897A-A6C0-7262-07583A9787B8}"/>
              </a:ext>
            </a:extLst>
          </p:cNvPr>
          <p:cNvSpPr txBox="1"/>
          <p:nvPr/>
        </p:nvSpPr>
        <p:spPr>
          <a:xfrm>
            <a:off x="3599807" y="3246891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29%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8" name="Google Shape;1558;p45">
            <a:extLst>
              <a:ext uri="{FF2B5EF4-FFF2-40B4-BE49-F238E27FC236}">
                <a16:creationId xmlns:a16="http://schemas.microsoft.com/office/drawing/2014/main" id="{36478112-15F5-FFB3-D2E3-829A3C5FE1A2}"/>
              </a:ext>
            </a:extLst>
          </p:cNvPr>
          <p:cNvSpPr txBox="1"/>
          <p:nvPr/>
        </p:nvSpPr>
        <p:spPr>
          <a:xfrm>
            <a:off x="4456007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KNN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9" name="Google Shape;1559;p45">
            <a:extLst>
              <a:ext uri="{FF2B5EF4-FFF2-40B4-BE49-F238E27FC236}">
                <a16:creationId xmlns:a16="http://schemas.microsoft.com/office/drawing/2014/main" id="{423D0B91-0B51-F716-24B7-0493DE9E01EB}"/>
              </a:ext>
            </a:extLst>
          </p:cNvPr>
          <p:cNvSpPr txBox="1"/>
          <p:nvPr/>
        </p:nvSpPr>
        <p:spPr>
          <a:xfrm>
            <a:off x="4456007" y="2671940"/>
            <a:ext cx="14799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Decision Tree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0" name="Google Shape;1560;p45">
            <a:extLst>
              <a:ext uri="{FF2B5EF4-FFF2-40B4-BE49-F238E27FC236}">
                <a16:creationId xmlns:a16="http://schemas.microsoft.com/office/drawing/2014/main" id="{F180285A-4673-76EE-D545-4C75C7D490D3}"/>
              </a:ext>
            </a:extLst>
          </p:cNvPr>
          <p:cNvSpPr txBox="1"/>
          <p:nvPr/>
        </p:nvSpPr>
        <p:spPr>
          <a:xfrm>
            <a:off x="4461760" y="333444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Random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Forest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1" name="Google Shape;1561;p45">
            <a:extLst>
              <a:ext uri="{FF2B5EF4-FFF2-40B4-BE49-F238E27FC236}">
                <a16:creationId xmlns:a16="http://schemas.microsoft.com/office/drawing/2014/main" id="{B2867837-9D79-DA42-4913-63A93D118B0C}"/>
              </a:ext>
            </a:extLst>
          </p:cNvPr>
          <p:cNvSpPr txBox="1"/>
          <p:nvPr/>
        </p:nvSpPr>
        <p:spPr>
          <a:xfrm>
            <a:off x="5849819" y="324689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2" name="Google Shape;1562;p45">
            <a:extLst>
              <a:ext uri="{FF2B5EF4-FFF2-40B4-BE49-F238E27FC236}">
                <a16:creationId xmlns:a16="http://schemas.microsoft.com/office/drawing/2014/main" id="{3CC0A2AC-DCB5-7D61-EF2B-3E4A0A6CB0EA}"/>
              </a:ext>
            </a:extLst>
          </p:cNvPr>
          <p:cNvSpPr txBox="1"/>
          <p:nvPr/>
        </p:nvSpPr>
        <p:spPr>
          <a:xfrm>
            <a:off x="5849819" y="2671940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3" name="Google Shape;1563;p45">
            <a:extLst>
              <a:ext uri="{FF2B5EF4-FFF2-40B4-BE49-F238E27FC236}">
                <a16:creationId xmlns:a16="http://schemas.microsoft.com/office/drawing/2014/main" id="{4032FC83-C9DE-C487-BB33-2D0463CBFCDD}"/>
              </a:ext>
            </a:extLst>
          </p:cNvPr>
          <p:cNvSpPr txBox="1"/>
          <p:nvPr/>
        </p:nvSpPr>
        <p:spPr>
          <a:xfrm>
            <a:off x="5849819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ax Cross Validation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83" name="Google Shape;1583;p45">
            <a:extLst>
              <a:ext uri="{FF2B5EF4-FFF2-40B4-BE49-F238E27FC236}">
                <a16:creationId xmlns:a16="http://schemas.microsoft.com/office/drawing/2014/main" id="{5EF3A9CB-BDC8-799D-B69B-4835DE98B983}"/>
              </a:ext>
            </a:extLst>
          </p:cNvPr>
          <p:cNvGrpSpPr/>
          <p:nvPr/>
        </p:nvGrpSpPr>
        <p:grpSpPr>
          <a:xfrm>
            <a:off x="1003700" y="2806536"/>
            <a:ext cx="76825" cy="76800"/>
            <a:chOff x="3104875" y="1099400"/>
            <a:chExt cx="76825" cy="76800"/>
          </a:xfrm>
        </p:grpSpPr>
        <p:sp>
          <p:nvSpPr>
            <p:cNvPr id="1584" name="Google Shape;1584;p45">
              <a:extLst>
                <a:ext uri="{FF2B5EF4-FFF2-40B4-BE49-F238E27FC236}">
                  <a16:creationId xmlns:a16="http://schemas.microsoft.com/office/drawing/2014/main" id="{68C410F8-0A15-F8DE-5577-19614021675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>
              <a:extLst>
                <a:ext uri="{FF2B5EF4-FFF2-40B4-BE49-F238E27FC236}">
                  <a16:creationId xmlns:a16="http://schemas.microsoft.com/office/drawing/2014/main" id="{F0215323-BEE0-C1FD-8A6D-E96B2A22769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45">
            <a:extLst>
              <a:ext uri="{FF2B5EF4-FFF2-40B4-BE49-F238E27FC236}">
                <a16:creationId xmlns:a16="http://schemas.microsoft.com/office/drawing/2014/main" id="{B45A2FA2-719E-64FB-B48B-0D67C9599CD0}"/>
              </a:ext>
            </a:extLst>
          </p:cNvPr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>
              <a:extLst>
                <a:ext uri="{FF2B5EF4-FFF2-40B4-BE49-F238E27FC236}">
                  <a16:creationId xmlns:a16="http://schemas.microsoft.com/office/drawing/2014/main" id="{55440C29-5C12-9C8C-49F2-D772E400C0B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>
              <a:extLst>
                <a:ext uri="{FF2B5EF4-FFF2-40B4-BE49-F238E27FC236}">
                  <a16:creationId xmlns:a16="http://schemas.microsoft.com/office/drawing/2014/main" id="{1AE02C09-F73B-AF6E-8DA5-4A3932320CB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45">
            <a:extLst>
              <a:ext uri="{FF2B5EF4-FFF2-40B4-BE49-F238E27FC236}">
                <a16:creationId xmlns:a16="http://schemas.microsoft.com/office/drawing/2014/main" id="{CA75532C-059F-8325-6C75-D4543F7BD871}"/>
              </a:ext>
            </a:extLst>
          </p:cNvPr>
          <p:cNvGrpSpPr/>
          <p:nvPr/>
        </p:nvGrpSpPr>
        <p:grpSpPr>
          <a:xfrm>
            <a:off x="6180225" y="982400"/>
            <a:ext cx="76825" cy="76800"/>
            <a:chOff x="3104875" y="1099400"/>
            <a:chExt cx="76825" cy="76800"/>
          </a:xfrm>
        </p:grpSpPr>
        <p:sp>
          <p:nvSpPr>
            <p:cNvPr id="1590" name="Google Shape;1590;p45">
              <a:extLst>
                <a:ext uri="{FF2B5EF4-FFF2-40B4-BE49-F238E27FC236}">
                  <a16:creationId xmlns:a16="http://schemas.microsoft.com/office/drawing/2014/main" id="{053684A4-08D8-BDF1-A574-59800CC67F1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>
              <a:extLst>
                <a:ext uri="{FF2B5EF4-FFF2-40B4-BE49-F238E27FC236}">
                  <a16:creationId xmlns:a16="http://schemas.microsoft.com/office/drawing/2014/main" id="{3B3CBA91-3D37-2616-BB8D-03E992C0DB4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92" name="Google Shape;1592;p45">
            <a:extLst>
              <a:ext uri="{FF2B5EF4-FFF2-40B4-BE49-F238E27FC236}">
                <a16:creationId xmlns:a16="http://schemas.microsoft.com/office/drawing/2014/main" id="{BF13104F-E988-4923-E2FA-1E4B55BC635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>
            <a:extLst>
              <a:ext uri="{FF2B5EF4-FFF2-40B4-BE49-F238E27FC236}">
                <a16:creationId xmlns:a16="http://schemas.microsoft.com/office/drawing/2014/main" id="{350CC0B4-649D-15F3-9EFE-B57B0925BDD0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3050;p65">
            <a:extLst>
              <a:ext uri="{FF2B5EF4-FFF2-40B4-BE49-F238E27FC236}">
                <a16:creationId xmlns:a16="http://schemas.microsoft.com/office/drawing/2014/main" id="{F8E5B786-06D1-12E6-D3B7-DCE58E381DA4}"/>
              </a:ext>
            </a:extLst>
          </p:cNvPr>
          <p:cNvGrpSpPr/>
          <p:nvPr/>
        </p:nvGrpSpPr>
        <p:grpSpPr>
          <a:xfrm>
            <a:off x="1606065" y="2220125"/>
            <a:ext cx="1471200" cy="1471200"/>
            <a:chOff x="918925" y="2898329"/>
            <a:chExt cx="1471200" cy="1471200"/>
          </a:xfrm>
        </p:grpSpPr>
        <p:sp>
          <p:nvSpPr>
            <p:cNvPr id="59" name="Google Shape;3051;p65">
              <a:extLst>
                <a:ext uri="{FF2B5EF4-FFF2-40B4-BE49-F238E27FC236}">
                  <a16:creationId xmlns:a16="http://schemas.microsoft.com/office/drawing/2014/main" id="{8D36DE29-06EE-B5B5-23CF-751F3083B91B}"/>
                </a:ext>
              </a:extLst>
            </p:cNvPr>
            <p:cNvSpPr/>
            <p:nvPr/>
          </p:nvSpPr>
          <p:spPr>
            <a:xfrm>
              <a:off x="918925" y="2898329"/>
              <a:ext cx="1471200" cy="1471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52;p65">
              <a:extLst>
                <a:ext uri="{FF2B5EF4-FFF2-40B4-BE49-F238E27FC236}">
                  <a16:creationId xmlns:a16="http://schemas.microsoft.com/office/drawing/2014/main" id="{69398BF4-4904-6CED-99DC-4C46DB2621DD}"/>
                </a:ext>
              </a:extLst>
            </p:cNvPr>
            <p:cNvSpPr/>
            <p:nvPr/>
          </p:nvSpPr>
          <p:spPr>
            <a:xfrm>
              <a:off x="1132575" y="3124199"/>
              <a:ext cx="1044000" cy="10194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3053;p65">
              <a:extLst>
                <a:ext uri="{FF2B5EF4-FFF2-40B4-BE49-F238E27FC236}">
                  <a16:creationId xmlns:a16="http://schemas.microsoft.com/office/drawing/2014/main" id="{BFA27BF2-6426-EEBB-C122-CAC46CD28600}"/>
                </a:ext>
              </a:extLst>
            </p:cNvPr>
            <p:cNvSpPr/>
            <p:nvPr/>
          </p:nvSpPr>
          <p:spPr>
            <a:xfrm>
              <a:off x="1315975" y="3295379"/>
              <a:ext cx="677100" cy="67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54;p65">
              <a:extLst>
                <a:ext uri="{FF2B5EF4-FFF2-40B4-BE49-F238E27FC236}">
                  <a16:creationId xmlns:a16="http://schemas.microsoft.com/office/drawing/2014/main" id="{F006D13F-490C-6D66-6612-1CE4CDF89198}"/>
                </a:ext>
              </a:extLst>
            </p:cNvPr>
            <p:cNvSpPr/>
            <p:nvPr/>
          </p:nvSpPr>
          <p:spPr>
            <a:xfrm>
              <a:off x="1031588" y="3010992"/>
              <a:ext cx="1245873" cy="1245873"/>
            </a:xfrm>
            <a:custGeom>
              <a:avLst/>
              <a:gdLst/>
              <a:ahLst/>
              <a:cxnLst/>
              <a:rect l="l" t="t" r="r" b="b"/>
              <a:pathLst>
                <a:path w="95123" h="95123" extrusionOk="0">
                  <a:moveTo>
                    <a:pt x="47561" y="95123"/>
                  </a:moveTo>
                  <a:cubicBezTo>
                    <a:pt x="44334" y="95123"/>
                    <a:pt x="41109" y="94798"/>
                    <a:pt x="37976" y="94156"/>
                  </a:cubicBezTo>
                  <a:cubicBezTo>
                    <a:pt x="34923" y="93532"/>
                    <a:pt x="31918" y="92599"/>
                    <a:pt x="29048" y="91385"/>
                  </a:cubicBezTo>
                  <a:cubicBezTo>
                    <a:pt x="26230" y="90193"/>
                    <a:pt x="23511" y="88717"/>
                    <a:pt x="20969" y="87000"/>
                  </a:cubicBezTo>
                  <a:cubicBezTo>
                    <a:pt x="18451" y="85298"/>
                    <a:pt x="16083" y="83345"/>
                    <a:pt x="13930" y="81192"/>
                  </a:cubicBezTo>
                  <a:cubicBezTo>
                    <a:pt x="11778" y="79040"/>
                    <a:pt x="9825" y="76672"/>
                    <a:pt x="8123" y="74154"/>
                  </a:cubicBezTo>
                  <a:cubicBezTo>
                    <a:pt x="6405" y="71611"/>
                    <a:pt x="4930" y="68893"/>
                    <a:pt x="3738" y="66074"/>
                  </a:cubicBezTo>
                  <a:cubicBezTo>
                    <a:pt x="2524" y="63204"/>
                    <a:pt x="1591" y="60200"/>
                    <a:pt x="966" y="57147"/>
                  </a:cubicBezTo>
                  <a:cubicBezTo>
                    <a:pt x="325" y="54013"/>
                    <a:pt x="0" y="50788"/>
                    <a:pt x="0" y="47561"/>
                  </a:cubicBezTo>
                  <a:cubicBezTo>
                    <a:pt x="0" y="44335"/>
                    <a:pt x="325" y="41110"/>
                    <a:pt x="966" y="37977"/>
                  </a:cubicBezTo>
                  <a:cubicBezTo>
                    <a:pt x="1591" y="34923"/>
                    <a:pt x="2524" y="31919"/>
                    <a:pt x="3738" y="29048"/>
                  </a:cubicBezTo>
                  <a:cubicBezTo>
                    <a:pt x="4930" y="26230"/>
                    <a:pt x="6405" y="23512"/>
                    <a:pt x="8123" y="20970"/>
                  </a:cubicBezTo>
                  <a:cubicBezTo>
                    <a:pt x="9825" y="18451"/>
                    <a:pt x="11778" y="16083"/>
                    <a:pt x="13930" y="13931"/>
                  </a:cubicBezTo>
                  <a:cubicBezTo>
                    <a:pt x="16083" y="11779"/>
                    <a:pt x="18451" y="9825"/>
                    <a:pt x="20969" y="8123"/>
                  </a:cubicBezTo>
                  <a:cubicBezTo>
                    <a:pt x="23511" y="6405"/>
                    <a:pt x="26230" y="4930"/>
                    <a:pt x="29048" y="3738"/>
                  </a:cubicBezTo>
                  <a:cubicBezTo>
                    <a:pt x="31918" y="2524"/>
                    <a:pt x="34923" y="1591"/>
                    <a:pt x="37976" y="967"/>
                  </a:cubicBezTo>
                  <a:cubicBezTo>
                    <a:pt x="41109" y="325"/>
                    <a:pt x="44334" y="1"/>
                    <a:pt x="47561" y="1"/>
                  </a:cubicBezTo>
                  <a:cubicBezTo>
                    <a:pt x="50788" y="1"/>
                    <a:pt x="54013" y="325"/>
                    <a:pt x="57146" y="967"/>
                  </a:cubicBezTo>
                  <a:cubicBezTo>
                    <a:pt x="60200" y="1591"/>
                    <a:pt x="63204" y="2524"/>
                    <a:pt x="66074" y="3738"/>
                  </a:cubicBezTo>
                  <a:cubicBezTo>
                    <a:pt x="68892" y="4930"/>
                    <a:pt x="71610" y="6405"/>
                    <a:pt x="74153" y="8123"/>
                  </a:cubicBezTo>
                  <a:cubicBezTo>
                    <a:pt x="76671" y="9825"/>
                    <a:pt x="79040" y="11779"/>
                    <a:pt x="81192" y="13931"/>
                  </a:cubicBezTo>
                  <a:cubicBezTo>
                    <a:pt x="83344" y="16083"/>
                    <a:pt x="85298" y="18451"/>
                    <a:pt x="86999" y="20970"/>
                  </a:cubicBezTo>
                  <a:cubicBezTo>
                    <a:pt x="88717" y="23512"/>
                    <a:pt x="90192" y="26230"/>
                    <a:pt x="91384" y="29048"/>
                  </a:cubicBezTo>
                  <a:cubicBezTo>
                    <a:pt x="92599" y="31919"/>
                    <a:pt x="93531" y="34923"/>
                    <a:pt x="94156" y="37977"/>
                  </a:cubicBezTo>
                  <a:cubicBezTo>
                    <a:pt x="94796" y="41110"/>
                    <a:pt x="95122" y="44335"/>
                    <a:pt x="95122" y="47561"/>
                  </a:cubicBezTo>
                  <a:cubicBezTo>
                    <a:pt x="95122" y="50788"/>
                    <a:pt x="94796" y="54013"/>
                    <a:pt x="94156" y="57147"/>
                  </a:cubicBezTo>
                  <a:cubicBezTo>
                    <a:pt x="93531" y="60200"/>
                    <a:pt x="92599" y="63204"/>
                    <a:pt x="91384" y="66074"/>
                  </a:cubicBezTo>
                  <a:cubicBezTo>
                    <a:pt x="90192" y="68893"/>
                    <a:pt x="88717" y="71611"/>
                    <a:pt x="86999" y="74154"/>
                  </a:cubicBezTo>
                  <a:cubicBezTo>
                    <a:pt x="85298" y="76672"/>
                    <a:pt x="83344" y="79040"/>
                    <a:pt x="81192" y="81192"/>
                  </a:cubicBezTo>
                  <a:cubicBezTo>
                    <a:pt x="79040" y="83345"/>
                    <a:pt x="76671" y="85298"/>
                    <a:pt x="74153" y="87000"/>
                  </a:cubicBezTo>
                  <a:cubicBezTo>
                    <a:pt x="71610" y="88717"/>
                    <a:pt x="68893" y="90193"/>
                    <a:pt x="66074" y="91385"/>
                  </a:cubicBezTo>
                  <a:cubicBezTo>
                    <a:pt x="63204" y="92599"/>
                    <a:pt x="60200" y="93532"/>
                    <a:pt x="57146" y="94156"/>
                  </a:cubicBezTo>
                  <a:cubicBezTo>
                    <a:pt x="54013" y="94798"/>
                    <a:pt x="50788" y="95123"/>
                    <a:pt x="47561" y="95123"/>
                  </a:cubicBezTo>
                  <a:close/>
                  <a:moveTo>
                    <a:pt x="47561" y="602"/>
                  </a:moveTo>
                  <a:cubicBezTo>
                    <a:pt x="21667" y="602"/>
                    <a:pt x="602" y="21669"/>
                    <a:pt x="602" y="47562"/>
                  </a:cubicBezTo>
                  <a:cubicBezTo>
                    <a:pt x="602" y="73456"/>
                    <a:pt x="21667" y="94521"/>
                    <a:pt x="47561" y="94521"/>
                  </a:cubicBezTo>
                  <a:cubicBezTo>
                    <a:pt x="73454" y="94521"/>
                    <a:pt x="94521" y="73456"/>
                    <a:pt x="94521" y="47562"/>
                  </a:cubicBezTo>
                  <a:cubicBezTo>
                    <a:pt x="94521" y="21669"/>
                    <a:pt x="73454" y="602"/>
                    <a:pt x="47561" y="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55;p65">
              <a:extLst>
                <a:ext uri="{FF2B5EF4-FFF2-40B4-BE49-F238E27FC236}">
                  <a16:creationId xmlns:a16="http://schemas.microsoft.com/office/drawing/2014/main" id="{5C1D34BF-FEB8-0C63-2EFE-C143D6323F25}"/>
                </a:ext>
              </a:extLst>
            </p:cNvPr>
            <p:cNvSpPr/>
            <p:nvPr/>
          </p:nvSpPr>
          <p:spPr>
            <a:xfrm>
              <a:off x="964771" y="2944175"/>
              <a:ext cx="1379507" cy="1379507"/>
            </a:xfrm>
            <a:custGeom>
              <a:avLst/>
              <a:gdLst/>
              <a:ahLst/>
              <a:cxnLst/>
              <a:rect l="l" t="t" r="r" b="b"/>
              <a:pathLst>
                <a:path w="105326" h="105326" extrusionOk="0">
                  <a:moveTo>
                    <a:pt x="52663" y="105326"/>
                  </a:moveTo>
                  <a:cubicBezTo>
                    <a:pt x="46750" y="105326"/>
                    <a:pt x="40945" y="104352"/>
                    <a:pt x="35409" y="102433"/>
                  </a:cubicBezTo>
                  <a:cubicBezTo>
                    <a:pt x="30057" y="100579"/>
                    <a:pt x="25059" y="97877"/>
                    <a:pt x="20553" y="94407"/>
                  </a:cubicBezTo>
                  <a:cubicBezTo>
                    <a:pt x="18340" y="92702"/>
                    <a:pt x="16247" y="90806"/>
                    <a:pt x="14330" y="88773"/>
                  </a:cubicBezTo>
                  <a:cubicBezTo>
                    <a:pt x="12411" y="86736"/>
                    <a:pt x="10641" y="84531"/>
                    <a:pt x="9070" y="82219"/>
                  </a:cubicBezTo>
                  <a:cubicBezTo>
                    <a:pt x="5862" y="77495"/>
                    <a:pt x="3460" y="72320"/>
                    <a:pt x="1932" y="66839"/>
                  </a:cubicBezTo>
                  <a:cubicBezTo>
                    <a:pt x="1781" y="66299"/>
                    <a:pt x="2097" y="65739"/>
                    <a:pt x="2636" y="65588"/>
                  </a:cubicBezTo>
                  <a:cubicBezTo>
                    <a:pt x="3176" y="65438"/>
                    <a:pt x="3736" y="65753"/>
                    <a:pt x="3887" y="66294"/>
                  </a:cubicBezTo>
                  <a:cubicBezTo>
                    <a:pt x="9962" y="88080"/>
                    <a:pt x="30020" y="103295"/>
                    <a:pt x="52663" y="103295"/>
                  </a:cubicBezTo>
                  <a:cubicBezTo>
                    <a:pt x="80582" y="103295"/>
                    <a:pt x="103296" y="80581"/>
                    <a:pt x="103296" y="52663"/>
                  </a:cubicBezTo>
                  <a:cubicBezTo>
                    <a:pt x="103296" y="24744"/>
                    <a:pt x="80582" y="2030"/>
                    <a:pt x="52663" y="2030"/>
                  </a:cubicBezTo>
                  <a:cubicBezTo>
                    <a:pt x="24745" y="2030"/>
                    <a:pt x="2031" y="24744"/>
                    <a:pt x="2031" y="52663"/>
                  </a:cubicBezTo>
                  <a:cubicBezTo>
                    <a:pt x="2031" y="53224"/>
                    <a:pt x="1577" y="53678"/>
                    <a:pt x="1016" y="53678"/>
                  </a:cubicBezTo>
                  <a:cubicBezTo>
                    <a:pt x="456" y="53678"/>
                    <a:pt x="0" y="53224"/>
                    <a:pt x="0" y="52663"/>
                  </a:cubicBezTo>
                  <a:cubicBezTo>
                    <a:pt x="0" y="49091"/>
                    <a:pt x="360" y="45520"/>
                    <a:pt x="1071" y="42051"/>
                  </a:cubicBezTo>
                  <a:cubicBezTo>
                    <a:pt x="1763" y="38669"/>
                    <a:pt x="2795" y="35342"/>
                    <a:pt x="4140" y="32164"/>
                  </a:cubicBezTo>
                  <a:cubicBezTo>
                    <a:pt x="5459" y="29043"/>
                    <a:pt x="7093" y="26034"/>
                    <a:pt x="8996" y="23218"/>
                  </a:cubicBezTo>
                  <a:cubicBezTo>
                    <a:pt x="10879" y="20430"/>
                    <a:pt x="13043" y="17807"/>
                    <a:pt x="15425" y="15425"/>
                  </a:cubicBezTo>
                  <a:cubicBezTo>
                    <a:pt x="17808" y="13042"/>
                    <a:pt x="20430" y="10879"/>
                    <a:pt x="23218" y="8995"/>
                  </a:cubicBezTo>
                  <a:cubicBezTo>
                    <a:pt x="26033" y="7093"/>
                    <a:pt x="29043" y="5459"/>
                    <a:pt x="32164" y="4139"/>
                  </a:cubicBezTo>
                  <a:cubicBezTo>
                    <a:pt x="35343" y="2795"/>
                    <a:pt x="38670" y="1762"/>
                    <a:pt x="42051" y="1070"/>
                  </a:cubicBezTo>
                  <a:cubicBezTo>
                    <a:pt x="45520" y="361"/>
                    <a:pt x="49090" y="1"/>
                    <a:pt x="52663" y="1"/>
                  </a:cubicBezTo>
                  <a:cubicBezTo>
                    <a:pt x="56235" y="1"/>
                    <a:pt x="59806" y="361"/>
                    <a:pt x="63275" y="1070"/>
                  </a:cubicBezTo>
                  <a:cubicBezTo>
                    <a:pt x="66657" y="1762"/>
                    <a:pt x="69984" y="2795"/>
                    <a:pt x="73162" y="4139"/>
                  </a:cubicBezTo>
                  <a:cubicBezTo>
                    <a:pt x="76283" y="5459"/>
                    <a:pt x="79292" y="7093"/>
                    <a:pt x="82108" y="8995"/>
                  </a:cubicBezTo>
                  <a:cubicBezTo>
                    <a:pt x="84896" y="10879"/>
                    <a:pt x="87519" y="13042"/>
                    <a:pt x="89901" y="15425"/>
                  </a:cubicBezTo>
                  <a:cubicBezTo>
                    <a:pt x="92284" y="17807"/>
                    <a:pt x="94447" y="20430"/>
                    <a:pt x="96331" y="23218"/>
                  </a:cubicBezTo>
                  <a:cubicBezTo>
                    <a:pt x="98233" y="26034"/>
                    <a:pt x="99867" y="29043"/>
                    <a:pt x="101187" y="32164"/>
                  </a:cubicBezTo>
                  <a:cubicBezTo>
                    <a:pt x="102531" y="35342"/>
                    <a:pt x="103563" y="38669"/>
                    <a:pt x="104255" y="42051"/>
                  </a:cubicBezTo>
                  <a:cubicBezTo>
                    <a:pt x="104965" y="45520"/>
                    <a:pt x="105325" y="49091"/>
                    <a:pt x="105325" y="52663"/>
                  </a:cubicBezTo>
                  <a:cubicBezTo>
                    <a:pt x="105325" y="56236"/>
                    <a:pt x="104965" y="59806"/>
                    <a:pt x="104255" y="63275"/>
                  </a:cubicBezTo>
                  <a:cubicBezTo>
                    <a:pt x="103563" y="66657"/>
                    <a:pt x="102531" y="69983"/>
                    <a:pt x="101187" y="73162"/>
                  </a:cubicBezTo>
                  <a:cubicBezTo>
                    <a:pt x="99867" y="76282"/>
                    <a:pt x="98233" y="79293"/>
                    <a:pt x="96331" y="82108"/>
                  </a:cubicBezTo>
                  <a:cubicBezTo>
                    <a:pt x="94447" y="84896"/>
                    <a:pt x="92284" y="87518"/>
                    <a:pt x="89901" y="89901"/>
                  </a:cubicBezTo>
                  <a:cubicBezTo>
                    <a:pt x="87519" y="92284"/>
                    <a:pt x="84896" y="94446"/>
                    <a:pt x="82108" y="96331"/>
                  </a:cubicBezTo>
                  <a:cubicBezTo>
                    <a:pt x="79292" y="98233"/>
                    <a:pt x="76283" y="99866"/>
                    <a:pt x="73162" y="101186"/>
                  </a:cubicBezTo>
                  <a:cubicBezTo>
                    <a:pt x="69984" y="102531"/>
                    <a:pt x="66657" y="103564"/>
                    <a:pt x="63275" y="104255"/>
                  </a:cubicBezTo>
                  <a:cubicBezTo>
                    <a:pt x="59806" y="104965"/>
                    <a:pt x="56235" y="105326"/>
                    <a:pt x="52663" y="105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3056;p65">
              <a:extLst>
                <a:ext uri="{FF2B5EF4-FFF2-40B4-BE49-F238E27FC236}">
                  <a16:creationId xmlns:a16="http://schemas.microsoft.com/office/drawing/2014/main" id="{2A53150D-7D59-B9EF-A352-10165FAB8928}"/>
                </a:ext>
              </a:extLst>
            </p:cNvPr>
            <p:cNvGrpSpPr/>
            <p:nvPr/>
          </p:nvGrpSpPr>
          <p:grpSpPr>
            <a:xfrm>
              <a:off x="1735272" y="3417764"/>
              <a:ext cx="326801" cy="370511"/>
              <a:chOff x="6048400" y="3381400"/>
              <a:chExt cx="819050" cy="928600"/>
            </a:xfrm>
          </p:grpSpPr>
          <p:sp>
            <p:nvSpPr>
              <p:cNvPr id="1537" name="Google Shape;3057;p65">
                <a:extLst>
                  <a:ext uri="{FF2B5EF4-FFF2-40B4-BE49-F238E27FC236}">
                    <a16:creationId xmlns:a16="http://schemas.microsoft.com/office/drawing/2014/main" id="{1DE169E1-3D03-CABA-B45D-62FD2AA68428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3058;p65">
                <a:extLst>
                  <a:ext uri="{FF2B5EF4-FFF2-40B4-BE49-F238E27FC236}">
                    <a16:creationId xmlns:a16="http://schemas.microsoft.com/office/drawing/2014/main" id="{40F18FEB-A3B8-A138-3910-C0C4DA669496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3059;p65">
                <a:extLst>
                  <a:ext uri="{FF2B5EF4-FFF2-40B4-BE49-F238E27FC236}">
                    <a16:creationId xmlns:a16="http://schemas.microsoft.com/office/drawing/2014/main" id="{C6410849-0DA5-C5A6-460C-1D2A33448E0E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3060;p65">
                <a:extLst>
                  <a:ext uri="{FF2B5EF4-FFF2-40B4-BE49-F238E27FC236}">
                    <a16:creationId xmlns:a16="http://schemas.microsoft.com/office/drawing/2014/main" id="{1197D650-880D-1C79-D005-6F2D59B41726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3061;p65">
                <a:extLst>
                  <a:ext uri="{FF2B5EF4-FFF2-40B4-BE49-F238E27FC236}">
                    <a16:creationId xmlns:a16="http://schemas.microsoft.com/office/drawing/2014/main" id="{3AE33733-8BEF-8331-8768-00E2CB249203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3062;p65">
                <a:extLst>
                  <a:ext uri="{FF2B5EF4-FFF2-40B4-BE49-F238E27FC236}">
                    <a16:creationId xmlns:a16="http://schemas.microsoft.com/office/drawing/2014/main" id="{68548735-2593-D0EC-1AEE-E23F9F3E0802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3063;p65">
                <a:extLst>
                  <a:ext uri="{FF2B5EF4-FFF2-40B4-BE49-F238E27FC236}">
                    <a16:creationId xmlns:a16="http://schemas.microsoft.com/office/drawing/2014/main" id="{42680173-058A-9F79-6820-ADEDD8070619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5038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>
          <a:extLst>
            <a:ext uri="{FF2B5EF4-FFF2-40B4-BE49-F238E27FC236}">
              <a16:creationId xmlns:a16="http://schemas.microsoft.com/office/drawing/2014/main" id="{14CDFCDE-D3C4-1431-A1D5-CBDCD5C31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41">
            <a:extLst>
              <a:ext uri="{FF2B5EF4-FFF2-40B4-BE49-F238E27FC236}">
                <a16:creationId xmlns:a16="http://schemas.microsoft.com/office/drawing/2014/main" id="{4034D16D-6E81-B532-056D-ECCC2B45D64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>
            <a:extLst>
              <a:ext uri="{FF2B5EF4-FFF2-40B4-BE49-F238E27FC236}">
                <a16:creationId xmlns:a16="http://schemas.microsoft.com/office/drawing/2014/main" id="{906697A2-AE4F-1BA1-EC7F-1197D2C093F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>
            <a:extLst>
              <a:ext uri="{FF2B5EF4-FFF2-40B4-BE49-F238E27FC236}">
                <a16:creationId xmlns:a16="http://schemas.microsoft.com/office/drawing/2014/main" id="{120C143D-A8FD-0967-AF84-E015EF16ED4F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1">
            <a:extLst>
              <a:ext uri="{FF2B5EF4-FFF2-40B4-BE49-F238E27FC236}">
                <a16:creationId xmlns:a16="http://schemas.microsoft.com/office/drawing/2014/main" id="{62FFF6A9-A0AE-443C-C054-7943D3AD639C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1" name="Google Shape;1411;p41">
            <a:extLst>
              <a:ext uri="{FF2B5EF4-FFF2-40B4-BE49-F238E27FC236}">
                <a16:creationId xmlns:a16="http://schemas.microsoft.com/office/drawing/2014/main" id="{B0540476-4465-C5B6-A0ED-75111737D804}"/>
              </a:ext>
            </a:extLst>
          </p:cNvPr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2" name="Google Shape;1412;p41">
              <a:extLst>
                <a:ext uri="{FF2B5EF4-FFF2-40B4-BE49-F238E27FC236}">
                  <a16:creationId xmlns:a16="http://schemas.microsoft.com/office/drawing/2014/main" id="{567F19C8-4C55-A891-0930-F9980E7B905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1">
              <a:extLst>
                <a:ext uri="{FF2B5EF4-FFF2-40B4-BE49-F238E27FC236}">
                  <a16:creationId xmlns:a16="http://schemas.microsoft.com/office/drawing/2014/main" id="{8CAEC991-ECD0-D1BE-30CE-E719EA1B224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4" name="Google Shape;1414;p41">
            <a:extLst>
              <a:ext uri="{FF2B5EF4-FFF2-40B4-BE49-F238E27FC236}">
                <a16:creationId xmlns:a16="http://schemas.microsoft.com/office/drawing/2014/main" id="{31506207-6A6F-794E-3E09-685923A06BD3}"/>
              </a:ext>
            </a:extLst>
          </p:cNvPr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5" name="Google Shape;1415;p41">
              <a:extLst>
                <a:ext uri="{FF2B5EF4-FFF2-40B4-BE49-F238E27FC236}">
                  <a16:creationId xmlns:a16="http://schemas.microsoft.com/office/drawing/2014/main" id="{791A61DC-10D9-B2DF-FE4B-3B2F97C78B1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1">
              <a:extLst>
                <a:ext uri="{FF2B5EF4-FFF2-40B4-BE49-F238E27FC236}">
                  <a16:creationId xmlns:a16="http://schemas.microsoft.com/office/drawing/2014/main" id="{A3E588EC-358D-6183-8F67-5208052E789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41">
            <a:extLst>
              <a:ext uri="{FF2B5EF4-FFF2-40B4-BE49-F238E27FC236}">
                <a16:creationId xmlns:a16="http://schemas.microsoft.com/office/drawing/2014/main" id="{7E161893-314E-FE4C-F01D-6F9284C9C9B0}"/>
              </a:ext>
            </a:extLst>
          </p:cNvPr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8" name="Google Shape;1418;p41">
              <a:extLst>
                <a:ext uri="{FF2B5EF4-FFF2-40B4-BE49-F238E27FC236}">
                  <a16:creationId xmlns:a16="http://schemas.microsoft.com/office/drawing/2014/main" id="{F53821F5-05E2-1B07-1615-690EC48B036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1">
              <a:extLst>
                <a:ext uri="{FF2B5EF4-FFF2-40B4-BE49-F238E27FC236}">
                  <a16:creationId xmlns:a16="http://schemas.microsoft.com/office/drawing/2014/main" id="{0BC2E519-FB65-5DEA-4D5B-5CDD7557ECF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0" name="Google Shape;1420;p41">
            <a:extLst>
              <a:ext uri="{FF2B5EF4-FFF2-40B4-BE49-F238E27FC236}">
                <a16:creationId xmlns:a16="http://schemas.microsoft.com/office/drawing/2014/main" id="{918C2AD1-7F39-3BCE-D250-5751E741F2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1307100"/>
            <a:ext cx="9144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ESSAI 2 </a:t>
            </a:r>
            <a:br>
              <a:rPr lang="en" sz="8000" dirty="0"/>
            </a:br>
            <a:r>
              <a:rPr lang="en" sz="7000" dirty="0">
                <a:latin typeface="Montserrat"/>
                <a:sym typeface="Montserrat"/>
              </a:rPr>
              <a:t>One-Hot e</a:t>
            </a:r>
            <a:r>
              <a:rPr lang="en" sz="7000" dirty="0">
                <a:latin typeface="Montserrat"/>
                <a:ea typeface="Montserrat"/>
                <a:cs typeface="Montserrat"/>
                <a:sym typeface="Montserrat"/>
              </a:rPr>
              <a:t>ncoding</a:t>
            </a:r>
            <a:endParaRPr sz="7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417536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</a:t>
            </a:r>
            <a:endParaRPr dirty="0"/>
          </a:p>
        </p:txBody>
      </p:sp>
      <p:sp>
        <p:nvSpPr>
          <p:cNvPr id="1277" name="Google Shape;1277;p37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Présenter le projet et la </a:t>
            </a:r>
            <a:r>
              <a:rPr lang="fr-FR" dirty="0"/>
              <a:t>problématique </a:t>
            </a:r>
            <a:endParaRPr dirty="0"/>
          </a:p>
        </p:txBody>
      </p:sp>
      <p:sp>
        <p:nvSpPr>
          <p:cNvPr id="1278" name="Google Shape;1278;p37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280" name="Google Shape;1280;p37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D</a:t>
            </a:r>
            <a:r>
              <a:rPr lang="en" dirty="0"/>
              <a:t>éfinir les modéles utilisée</a:t>
            </a:r>
            <a:endParaRPr dirty="0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DEFINITIONS</a:t>
            </a:r>
            <a:endParaRPr dirty="0"/>
          </a:p>
        </p:txBody>
      </p:sp>
      <p:sp>
        <p:nvSpPr>
          <p:cNvPr id="1283" name="Google Shape;1283;p37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Présenter les différents approche suivi</a:t>
            </a:r>
            <a:endParaRPr dirty="0"/>
          </a:p>
        </p:txBody>
      </p:sp>
      <p:sp>
        <p:nvSpPr>
          <p:cNvPr id="1284" name="Google Shape;1284;p37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DEMARCHE</a:t>
            </a:r>
            <a:endParaRPr dirty="0"/>
          </a:p>
        </p:txBody>
      </p:sp>
      <p:sp>
        <p:nvSpPr>
          <p:cNvPr id="1286" name="Google Shape;1286;p37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Présenter les résultats obtenu</a:t>
            </a:r>
            <a:endParaRPr dirty="0"/>
          </a:p>
        </p:txBody>
      </p:sp>
      <p:sp>
        <p:nvSpPr>
          <p:cNvPr id="1287" name="Google Shape;1287;p37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88" name="Google Shape;1288;p37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RESULTAT</a:t>
            </a:r>
            <a:endParaRPr dirty="0"/>
          </a:p>
        </p:txBody>
      </p:sp>
      <p:sp>
        <p:nvSpPr>
          <p:cNvPr id="1289" name="Google Shape;1289;p37"/>
          <p:cNvSpPr txBox="1">
            <a:spLocks noGrp="1"/>
          </p:cNvSpPr>
          <p:nvPr>
            <p:ph type="subTitle" idx="16"/>
          </p:nvPr>
        </p:nvSpPr>
        <p:spPr>
          <a:xfrm>
            <a:off x="5784712" y="4053290"/>
            <a:ext cx="2639287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Résumer les approches et justifier le choix du model</a:t>
            </a:r>
            <a:endParaRPr dirty="0"/>
          </a:p>
        </p:txBody>
      </p:sp>
      <p:sp>
        <p:nvSpPr>
          <p:cNvPr id="1290" name="Google Shape;1290;p37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91" name="Google Shape;1291;p37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CONCLUSION</a:t>
            </a:r>
            <a:endParaRPr dirty="0"/>
          </a:p>
        </p:txBody>
      </p:sp>
      <p:grpSp>
        <p:nvGrpSpPr>
          <p:cNvPr id="1292" name="Google Shape;1292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8" name="Google Shape;1298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9">
          <a:extLst>
            <a:ext uri="{FF2B5EF4-FFF2-40B4-BE49-F238E27FC236}">
              <a16:creationId xmlns:a16="http://schemas.microsoft.com/office/drawing/2014/main" id="{809937D2-A671-D182-FEA9-D6BBCC933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45">
            <a:extLst>
              <a:ext uri="{FF2B5EF4-FFF2-40B4-BE49-F238E27FC236}">
                <a16:creationId xmlns:a16="http://schemas.microsoft.com/office/drawing/2014/main" id="{15A216A2-ADC4-9295-DB84-38BFABE3E0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0916" y="97815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Phase d’Entraînement</a:t>
            </a:r>
            <a:endParaRPr dirty="0"/>
          </a:p>
        </p:txBody>
      </p:sp>
      <p:sp>
        <p:nvSpPr>
          <p:cNvPr id="1555" name="Google Shape;1555;p45">
            <a:extLst>
              <a:ext uri="{FF2B5EF4-FFF2-40B4-BE49-F238E27FC236}">
                <a16:creationId xmlns:a16="http://schemas.microsoft.com/office/drawing/2014/main" id="{48EE407D-2C0F-25EC-BEB2-928F4F8D6EC5}"/>
              </a:ext>
            </a:extLst>
          </p:cNvPr>
          <p:cNvSpPr txBox="1"/>
          <p:nvPr/>
        </p:nvSpPr>
        <p:spPr>
          <a:xfrm>
            <a:off x="3599807" y="2096988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56%</a:t>
            </a:r>
            <a:endParaRPr sz="21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6" name="Google Shape;1556;p45">
            <a:extLst>
              <a:ext uri="{FF2B5EF4-FFF2-40B4-BE49-F238E27FC236}">
                <a16:creationId xmlns:a16="http://schemas.microsoft.com/office/drawing/2014/main" id="{4F3B4D2A-DEBF-8345-5BC8-58724100BF73}"/>
              </a:ext>
            </a:extLst>
          </p:cNvPr>
          <p:cNvSpPr txBox="1"/>
          <p:nvPr/>
        </p:nvSpPr>
        <p:spPr>
          <a:xfrm>
            <a:off x="3599807" y="2671939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30%</a:t>
            </a:r>
            <a:endParaRPr sz="1300" dirty="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7" name="Google Shape;1557;p45">
            <a:extLst>
              <a:ext uri="{FF2B5EF4-FFF2-40B4-BE49-F238E27FC236}">
                <a16:creationId xmlns:a16="http://schemas.microsoft.com/office/drawing/2014/main" id="{86B0D5B1-7650-165B-5F5E-023A0B56E7C5}"/>
              </a:ext>
            </a:extLst>
          </p:cNvPr>
          <p:cNvSpPr txBox="1"/>
          <p:nvPr/>
        </p:nvSpPr>
        <p:spPr>
          <a:xfrm>
            <a:off x="3599807" y="3246891"/>
            <a:ext cx="85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55%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8" name="Google Shape;1558;p45">
            <a:extLst>
              <a:ext uri="{FF2B5EF4-FFF2-40B4-BE49-F238E27FC236}">
                <a16:creationId xmlns:a16="http://schemas.microsoft.com/office/drawing/2014/main" id="{30C6C53C-95E7-035F-16A6-BC56C4383C05}"/>
              </a:ext>
            </a:extLst>
          </p:cNvPr>
          <p:cNvSpPr txBox="1"/>
          <p:nvPr/>
        </p:nvSpPr>
        <p:spPr>
          <a:xfrm>
            <a:off x="4456007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KNN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59" name="Google Shape;1559;p45">
            <a:extLst>
              <a:ext uri="{FF2B5EF4-FFF2-40B4-BE49-F238E27FC236}">
                <a16:creationId xmlns:a16="http://schemas.microsoft.com/office/drawing/2014/main" id="{1801E694-9754-BF38-EA29-1015E56463D3}"/>
              </a:ext>
            </a:extLst>
          </p:cNvPr>
          <p:cNvSpPr txBox="1"/>
          <p:nvPr/>
        </p:nvSpPr>
        <p:spPr>
          <a:xfrm>
            <a:off x="4456007" y="2671940"/>
            <a:ext cx="147993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Decision Tree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0" name="Google Shape;1560;p45">
            <a:extLst>
              <a:ext uri="{FF2B5EF4-FFF2-40B4-BE49-F238E27FC236}">
                <a16:creationId xmlns:a16="http://schemas.microsoft.com/office/drawing/2014/main" id="{DA046D50-E08C-225E-8990-3F251DCDFC6E}"/>
              </a:ext>
            </a:extLst>
          </p:cNvPr>
          <p:cNvSpPr txBox="1"/>
          <p:nvPr/>
        </p:nvSpPr>
        <p:spPr>
          <a:xfrm>
            <a:off x="4461760" y="333444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Random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Forest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561" name="Google Shape;1561;p45">
            <a:extLst>
              <a:ext uri="{FF2B5EF4-FFF2-40B4-BE49-F238E27FC236}">
                <a16:creationId xmlns:a16="http://schemas.microsoft.com/office/drawing/2014/main" id="{91B8C5C2-A808-158E-0738-D508B6B731CC}"/>
              </a:ext>
            </a:extLst>
          </p:cNvPr>
          <p:cNvSpPr txBox="1"/>
          <p:nvPr/>
        </p:nvSpPr>
        <p:spPr>
          <a:xfrm>
            <a:off x="5849819" y="324689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2" name="Google Shape;1562;p45">
            <a:extLst>
              <a:ext uri="{FF2B5EF4-FFF2-40B4-BE49-F238E27FC236}">
                <a16:creationId xmlns:a16="http://schemas.microsoft.com/office/drawing/2014/main" id="{948B562A-F026-CF9E-28F9-89039C5156D9}"/>
              </a:ext>
            </a:extLst>
          </p:cNvPr>
          <p:cNvSpPr txBox="1"/>
          <p:nvPr/>
        </p:nvSpPr>
        <p:spPr>
          <a:xfrm>
            <a:off x="5849819" y="2671940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Max Cross Validation</a:t>
            </a:r>
          </a:p>
        </p:txBody>
      </p:sp>
      <p:sp>
        <p:nvSpPr>
          <p:cNvPr id="1563" name="Google Shape;1563;p45">
            <a:extLst>
              <a:ext uri="{FF2B5EF4-FFF2-40B4-BE49-F238E27FC236}">
                <a16:creationId xmlns:a16="http://schemas.microsoft.com/office/drawing/2014/main" id="{75FCDF76-D9B8-4C6C-6820-7E6E4AFEBDC0}"/>
              </a:ext>
            </a:extLst>
          </p:cNvPr>
          <p:cNvSpPr txBox="1"/>
          <p:nvPr/>
        </p:nvSpPr>
        <p:spPr>
          <a:xfrm>
            <a:off x="5849819" y="2096985"/>
            <a:ext cx="1393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ax Cross Validation</a:t>
            </a:r>
            <a:endParaRPr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83" name="Google Shape;1583;p45">
            <a:extLst>
              <a:ext uri="{FF2B5EF4-FFF2-40B4-BE49-F238E27FC236}">
                <a16:creationId xmlns:a16="http://schemas.microsoft.com/office/drawing/2014/main" id="{7A3681F4-C3D8-9795-68B0-A389B527E7BB}"/>
              </a:ext>
            </a:extLst>
          </p:cNvPr>
          <p:cNvGrpSpPr/>
          <p:nvPr/>
        </p:nvGrpSpPr>
        <p:grpSpPr>
          <a:xfrm>
            <a:off x="1003700" y="2806536"/>
            <a:ext cx="76825" cy="76800"/>
            <a:chOff x="3104875" y="1099400"/>
            <a:chExt cx="76825" cy="76800"/>
          </a:xfrm>
        </p:grpSpPr>
        <p:sp>
          <p:nvSpPr>
            <p:cNvPr id="1584" name="Google Shape;1584;p45">
              <a:extLst>
                <a:ext uri="{FF2B5EF4-FFF2-40B4-BE49-F238E27FC236}">
                  <a16:creationId xmlns:a16="http://schemas.microsoft.com/office/drawing/2014/main" id="{C639C6DA-C380-DC64-59BE-7E1C511065F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5">
              <a:extLst>
                <a:ext uri="{FF2B5EF4-FFF2-40B4-BE49-F238E27FC236}">
                  <a16:creationId xmlns:a16="http://schemas.microsoft.com/office/drawing/2014/main" id="{1D127B70-D292-CD4A-3EEF-F4E61012F36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45">
            <a:extLst>
              <a:ext uri="{FF2B5EF4-FFF2-40B4-BE49-F238E27FC236}">
                <a16:creationId xmlns:a16="http://schemas.microsoft.com/office/drawing/2014/main" id="{8887EC8C-B1F5-6CA0-78AE-B895B916A07C}"/>
              </a:ext>
            </a:extLst>
          </p:cNvPr>
          <p:cNvGrpSpPr/>
          <p:nvPr/>
        </p:nvGrpSpPr>
        <p:grpSpPr>
          <a:xfrm>
            <a:off x="8086050" y="2917325"/>
            <a:ext cx="76825" cy="76800"/>
            <a:chOff x="3104875" y="1099400"/>
            <a:chExt cx="76825" cy="76800"/>
          </a:xfrm>
        </p:grpSpPr>
        <p:sp>
          <p:nvSpPr>
            <p:cNvPr id="1587" name="Google Shape;1587;p45">
              <a:extLst>
                <a:ext uri="{FF2B5EF4-FFF2-40B4-BE49-F238E27FC236}">
                  <a16:creationId xmlns:a16="http://schemas.microsoft.com/office/drawing/2014/main" id="{C51CF2F9-382B-8B7C-B152-1D97A3B6D90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5">
              <a:extLst>
                <a:ext uri="{FF2B5EF4-FFF2-40B4-BE49-F238E27FC236}">
                  <a16:creationId xmlns:a16="http://schemas.microsoft.com/office/drawing/2014/main" id="{B48A6D75-DE25-8327-ABAC-7517496E345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9" name="Google Shape;1589;p45">
            <a:extLst>
              <a:ext uri="{FF2B5EF4-FFF2-40B4-BE49-F238E27FC236}">
                <a16:creationId xmlns:a16="http://schemas.microsoft.com/office/drawing/2014/main" id="{B9F68026-1845-1DCE-3DC7-96F6F46D961F}"/>
              </a:ext>
            </a:extLst>
          </p:cNvPr>
          <p:cNvGrpSpPr/>
          <p:nvPr/>
        </p:nvGrpSpPr>
        <p:grpSpPr>
          <a:xfrm>
            <a:off x="6180225" y="982400"/>
            <a:ext cx="76825" cy="76800"/>
            <a:chOff x="3104875" y="1099400"/>
            <a:chExt cx="76825" cy="76800"/>
          </a:xfrm>
        </p:grpSpPr>
        <p:sp>
          <p:nvSpPr>
            <p:cNvPr id="1590" name="Google Shape;1590;p45">
              <a:extLst>
                <a:ext uri="{FF2B5EF4-FFF2-40B4-BE49-F238E27FC236}">
                  <a16:creationId xmlns:a16="http://schemas.microsoft.com/office/drawing/2014/main" id="{D0F0C594-7E7D-ABD2-E266-11EE22FF7C5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5">
              <a:extLst>
                <a:ext uri="{FF2B5EF4-FFF2-40B4-BE49-F238E27FC236}">
                  <a16:creationId xmlns:a16="http://schemas.microsoft.com/office/drawing/2014/main" id="{A1969236-9663-C631-64B2-8F6ED4AF045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92" name="Google Shape;1592;p45">
            <a:extLst>
              <a:ext uri="{FF2B5EF4-FFF2-40B4-BE49-F238E27FC236}">
                <a16:creationId xmlns:a16="http://schemas.microsoft.com/office/drawing/2014/main" id="{351A9B15-596D-B3AB-59E4-6E4E0E66D29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3282827">
            <a:off x="963587" y="779688"/>
            <a:ext cx="652202" cy="61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3" name="Google Shape;1593;p45">
            <a:extLst>
              <a:ext uri="{FF2B5EF4-FFF2-40B4-BE49-F238E27FC236}">
                <a16:creationId xmlns:a16="http://schemas.microsoft.com/office/drawing/2014/main" id="{ACD25C84-9363-B775-06EA-7C7ED9AE565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2268302">
            <a:off x="6849112" y="209824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3050;p65">
            <a:extLst>
              <a:ext uri="{FF2B5EF4-FFF2-40B4-BE49-F238E27FC236}">
                <a16:creationId xmlns:a16="http://schemas.microsoft.com/office/drawing/2014/main" id="{45026016-F453-B623-7B5C-5D5ADC1B9093}"/>
              </a:ext>
            </a:extLst>
          </p:cNvPr>
          <p:cNvGrpSpPr/>
          <p:nvPr/>
        </p:nvGrpSpPr>
        <p:grpSpPr>
          <a:xfrm>
            <a:off x="1606065" y="2220125"/>
            <a:ext cx="1471200" cy="1471200"/>
            <a:chOff x="918925" y="2898329"/>
            <a:chExt cx="1471200" cy="1471200"/>
          </a:xfrm>
        </p:grpSpPr>
        <p:sp>
          <p:nvSpPr>
            <p:cNvPr id="59" name="Google Shape;3051;p65">
              <a:extLst>
                <a:ext uri="{FF2B5EF4-FFF2-40B4-BE49-F238E27FC236}">
                  <a16:creationId xmlns:a16="http://schemas.microsoft.com/office/drawing/2014/main" id="{FB9250E6-684E-1DC6-C8F7-96B777D294D7}"/>
                </a:ext>
              </a:extLst>
            </p:cNvPr>
            <p:cNvSpPr/>
            <p:nvPr/>
          </p:nvSpPr>
          <p:spPr>
            <a:xfrm>
              <a:off x="918925" y="2898329"/>
              <a:ext cx="1471200" cy="14712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52;p65">
              <a:extLst>
                <a:ext uri="{FF2B5EF4-FFF2-40B4-BE49-F238E27FC236}">
                  <a16:creationId xmlns:a16="http://schemas.microsoft.com/office/drawing/2014/main" id="{19142F98-2D45-DCC9-A68B-B5CA5B3915A9}"/>
                </a:ext>
              </a:extLst>
            </p:cNvPr>
            <p:cNvSpPr/>
            <p:nvPr/>
          </p:nvSpPr>
          <p:spPr>
            <a:xfrm>
              <a:off x="1132575" y="3124199"/>
              <a:ext cx="1044000" cy="10194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3053;p65">
              <a:extLst>
                <a:ext uri="{FF2B5EF4-FFF2-40B4-BE49-F238E27FC236}">
                  <a16:creationId xmlns:a16="http://schemas.microsoft.com/office/drawing/2014/main" id="{CB63AD15-D0F4-869B-E661-A4A0BFDA219E}"/>
                </a:ext>
              </a:extLst>
            </p:cNvPr>
            <p:cNvSpPr/>
            <p:nvPr/>
          </p:nvSpPr>
          <p:spPr>
            <a:xfrm>
              <a:off x="1315975" y="3295379"/>
              <a:ext cx="677100" cy="677100"/>
            </a:xfrm>
            <a:prstGeom prst="ellipse">
              <a:avLst/>
            </a:prstGeom>
            <a:gradFill>
              <a:gsLst>
                <a:gs pos="0">
                  <a:schemeClr val="dk1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54;p65">
              <a:extLst>
                <a:ext uri="{FF2B5EF4-FFF2-40B4-BE49-F238E27FC236}">
                  <a16:creationId xmlns:a16="http://schemas.microsoft.com/office/drawing/2014/main" id="{E7FD2E8C-3EFC-C1A5-1D57-6D92CDE32643}"/>
                </a:ext>
              </a:extLst>
            </p:cNvPr>
            <p:cNvSpPr/>
            <p:nvPr/>
          </p:nvSpPr>
          <p:spPr>
            <a:xfrm>
              <a:off x="1031588" y="3010992"/>
              <a:ext cx="1245873" cy="1245873"/>
            </a:xfrm>
            <a:custGeom>
              <a:avLst/>
              <a:gdLst/>
              <a:ahLst/>
              <a:cxnLst/>
              <a:rect l="l" t="t" r="r" b="b"/>
              <a:pathLst>
                <a:path w="95123" h="95123" extrusionOk="0">
                  <a:moveTo>
                    <a:pt x="47561" y="95123"/>
                  </a:moveTo>
                  <a:cubicBezTo>
                    <a:pt x="44334" y="95123"/>
                    <a:pt x="41109" y="94798"/>
                    <a:pt x="37976" y="94156"/>
                  </a:cubicBezTo>
                  <a:cubicBezTo>
                    <a:pt x="34923" y="93532"/>
                    <a:pt x="31918" y="92599"/>
                    <a:pt x="29048" y="91385"/>
                  </a:cubicBezTo>
                  <a:cubicBezTo>
                    <a:pt x="26230" y="90193"/>
                    <a:pt x="23511" y="88717"/>
                    <a:pt x="20969" y="87000"/>
                  </a:cubicBezTo>
                  <a:cubicBezTo>
                    <a:pt x="18451" y="85298"/>
                    <a:pt x="16083" y="83345"/>
                    <a:pt x="13930" y="81192"/>
                  </a:cubicBezTo>
                  <a:cubicBezTo>
                    <a:pt x="11778" y="79040"/>
                    <a:pt x="9825" y="76672"/>
                    <a:pt x="8123" y="74154"/>
                  </a:cubicBezTo>
                  <a:cubicBezTo>
                    <a:pt x="6405" y="71611"/>
                    <a:pt x="4930" y="68893"/>
                    <a:pt x="3738" y="66074"/>
                  </a:cubicBezTo>
                  <a:cubicBezTo>
                    <a:pt x="2524" y="63204"/>
                    <a:pt x="1591" y="60200"/>
                    <a:pt x="966" y="57147"/>
                  </a:cubicBezTo>
                  <a:cubicBezTo>
                    <a:pt x="325" y="54013"/>
                    <a:pt x="0" y="50788"/>
                    <a:pt x="0" y="47561"/>
                  </a:cubicBezTo>
                  <a:cubicBezTo>
                    <a:pt x="0" y="44335"/>
                    <a:pt x="325" y="41110"/>
                    <a:pt x="966" y="37977"/>
                  </a:cubicBezTo>
                  <a:cubicBezTo>
                    <a:pt x="1591" y="34923"/>
                    <a:pt x="2524" y="31919"/>
                    <a:pt x="3738" y="29048"/>
                  </a:cubicBezTo>
                  <a:cubicBezTo>
                    <a:pt x="4930" y="26230"/>
                    <a:pt x="6405" y="23512"/>
                    <a:pt x="8123" y="20970"/>
                  </a:cubicBezTo>
                  <a:cubicBezTo>
                    <a:pt x="9825" y="18451"/>
                    <a:pt x="11778" y="16083"/>
                    <a:pt x="13930" y="13931"/>
                  </a:cubicBezTo>
                  <a:cubicBezTo>
                    <a:pt x="16083" y="11779"/>
                    <a:pt x="18451" y="9825"/>
                    <a:pt x="20969" y="8123"/>
                  </a:cubicBezTo>
                  <a:cubicBezTo>
                    <a:pt x="23511" y="6405"/>
                    <a:pt x="26230" y="4930"/>
                    <a:pt x="29048" y="3738"/>
                  </a:cubicBezTo>
                  <a:cubicBezTo>
                    <a:pt x="31918" y="2524"/>
                    <a:pt x="34923" y="1591"/>
                    <a:pt x="37976" y="967"/>
                  </a:cubicBezTo>
                  <a:cubicBezTo>
                    <a:pt x="41109" y="325"/>
                    <a:pt x="44334" y="1"/>
                    <a:pt x="47561" y="1"/>
                  </a:cubicBezTo>
                  <a:cubicBezTo>
                    <a:pt x="50788" y="1"/>
                    <a:pt x="54013" y="325"/>
                    <a:pt x="57146" y="967"/>
                  </a:cubicBezTo>
                  <a:cubicBezTo>
                    <a:pt x="60200" y="1591"/>
                    <a:pt x="63204" y="2524"/>
                    <a:pt x="66074" y="3738"/>
                  </a:cubicBezTo>
                  <a:cubicBezTo>
                    <a:pt x="68892" y="4930"/>
                    <a:pt x="71610" y="6405"/>
                    <a:pt x="74153" y="8123"/>
                  </a:cubicBezTo>
                  <a:cubicBezTo>
                    <a:pt x="76671" y="9825"/>
                    <a:pt x="79040" y="11779"/>
                    <a:pt x="81192" y="13931"/>
                  </a:cubicBezTo>
                  <a:cubicBezTo>
                    <a:pt x="83344" y="16083"/>
                    <a:pt x="85298" y="18451"/>
                    <a:pt x="86999" y="20970"/>
                  </a:cubicBezTo>
                  <a:cubicBezTo>
                    <a:pt x="88717" y="23512"/>
                    <a:pt x="90192" y="26230"/>
                    <a:pt x="91384" y="29048"/>
                  </a:cubicBezTo>
                  <a:cubicBezTo>
                    <a:pt x="92599" y="31919"/>
                    <a:pt x="93531" y="34923"/>
                    <a:pt x="94156" y="37977"/>
                  </a:cubicBezTo>
                  <a:cubicBezTo>
                    <a:pt x="94796" y="41110"/>
                    <a:pt x="95122" y="44335"/>
                    <a:pt x="95122" y="47561"/>
                  </a:cubicBezTo>
                  <a:cubicBezTo>
                    <a:pt x="95122" y="50788"/>
                    <a:pt x="94796" y="54013"/>
                    <a:pt x="94156" y="57147"/>
                  </a:cubicBezTo>
                  <a:cubicBezTo>
                    <a:pt x="93531" y="60200"/>
                    <a:pt x="92599" y="63204"/>
                    <a:pt x="91384" y="66074"/>
                  </a:cubicBezTo>
                  <a:cubicBezTo>
                    <a:pt x="90192" y="68893"/>
                    <a:pt x="88717" y="71611"/>
                    <a:pt x="86999" y="74154"/>
                  </a:cubicBezTo>
                  <a:cubicBezTo>
                    <a:pt x="85298" y="76672"/>
                    <a:pt x="83344" y="79040"/>
                    <a:pt x="81192" y="81192"/>
                  </a:cubicBezTo>
                  <a:cubicBezTo>
                    <a:pt x="79040" y="83345"/>
                    <a:pt x="76671" y="85298"/>
                    <a:pt x="74153" y="87000"/>
                  </a:cubicBezTo>
                  <a:cubicBezTo>
                    <a:pt x="71610" y="88717"/>
                    <a:pt x="68893" y="90193"/>
                    <a:pt x="66074" y="91385"/>
                  </a:cubicBezTo>
                  <a:cubicBezTo>
                    <a:pt x="63204" y="92599"/>
                    <a:pt x="60200" y="93532"/>
                    <a:pt x="57146" y="94156"/>
                  </a:cubicBezTo>
                  <a:cubicBezTo>
                    <a:pt x="54013" y="94798"/>
                    <a:pt x="50788" y="95123"/>
                    <a:pt x="47561" y="95123"/>
                  </a:cubicBezTo>
                  <a:close/>
                  <a:moveTo>
                    <a:pt x="47561" y="602"/>
                  </a:moveTo>
                  <a:cubicBezTo>
                    <a:pt x="21667" y="602"/>
                    <a:pt x="602" y="21669"/>
                    <a:pt x="602" y="47562"/>
                  </a:cubicBezTo>
                  <a:cubicBezTo>
                    <a:pt x="602" y="73456"/>
                    <a:pt x="21667" y="94521"/>
                    <a:pt x="47561" y="94521"/>
                  </a:cubicBezTo>
                  <a:cubicBezTo>
                    <a:pt x="73454" y="94521"/>
                    <a:pt x="94521" y="73456"/>
                    <a:pt x="94521" y="47562"/>
                  </a:cubicBezTo>
                  <a:cubicBezTo>
                    <a:pt x="94521" y="21669"/>
                    <a:pt x="73454" y="602"/>
                    <a:pt x="47561" y="6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55;p65">
              <a:extLst>
                <a:ext uri="{FF2B5EF4-FFF2-40B4-BE49-F238E27FC236}">
                  <a16:creationId xmlns:a16="http://schemas.microsoft.com/office/drawing/2014/main" id="{302708EC-FCDE-77EA-4BEA-5B98C6FD8810}"/>
                </a:ext>
              </a:extLst>
            </p:cNvPr>
            <p:cNvSpPr/>
            <p:nvPr/>
          </p:nvSpPr>
          <p:spPr>
            <a:xfrm>
              <a:off x="964771" y="2944175"/>
              <a:ext cx="1379507" cy="1379507"/>
            </a:xfrm>
            <a:custGeom>
              <a:avLst/>
              <a:gdLst/>
              <a:ahLst/>
              <a:cxnLst/>
              <a:rect l="l" t="t" r="r" b="b"/>
              <a:pathLst>
                <a:path w="105326" h="105326" extrusionOk="0">
                  <a:moveTo>
                    <a:pt x="52663" y="105326"/>
                  </a:moveTo>
                  <a:cubicBezTo>
                    <a:pt x="46750" y="105326"/>
                    <a:pt x="40945" y="104352"/>
                    <a:pt x="35409" y="102433"/>
                  </a:cubicBezTo>
                  <a:cubicBezTo>
                    <a:pt x="30057" y="100579"/>
                    <a:pt x="25059" y="97877"/>
                    <a:pt x="20553" y="94407"/>
                  </a:cubicBezTo>
                  <a:cubicBezTo>
                    <a:pt x="18340" y="92702"/>
                    <a:pt x="16247" y="90806"/>
                    <a:pt x="14330" y="88773"/>
                  </a:cubicBezTo>
                  <a:cubicBezTo>
                    <a:pt x="12411" y="86736"/>
                    <a:pt x="10641" y="84531"/>
                    <a:pt x="9070" y="82219"/>
                  </a:cubicBezTo>
                  <a:cubicBezTo>
                    <a:pt x="5862" y="77495"/>
                    <a:pt x="3460" y="72320"/>
                    <a:pt x="1932" y="66839"/>
                  </a:cubicBezTo>
                  <a:cubicBezTo>
                    <a:pt x="1781" y="66299"/>
                    <a:pt x="2097" y="65739"/>
                    <a:pt x="2636" y="65588"/>
                  </a:cubicBezTo>
                  <a:cubicBezTo>
                    <a:pt x="3176" y="65438"/>
                    <a:pt x="3736" y="65753"/>
                    <a:pt x="3887" y="66294"/>
                  </a:cubicBezTo>
                  <a:cubicBezTo>
                    <a:pt x="9962" y="88080"/>
                    <a:pt x="30020" y="103295"/>
                    <a:pt x="52663" y="103295"/>
                  </a:cubicBezTo>
                  <a:cubicBezTo>
                    <a:pt x="80582" y="103295"/>
                    <a:pt x="103296" y="80581"/>
                    <a:pt x="103296" y="52663"/>
                  </a:cubicBezTo>
                  <a:cubicBezTo>
                    <a:pt x="103296" y="24744"/>
                    <a:pt x="80582" y="2030"/>
                    <a:pt x="52663" y="2030"/>
                  </a:cubicBezTo>
                  <a:cubicBezTo>
                    <a:pt x="24745" y="2030"/>
                    <a:pt x="2031" y="24744"/>
                    <a:pt x="2031" y="52663"/>
                  </a:cubicBezTo>
                  <a:cubicBezTo>
                    <a:pt x="2031" y="53224"/>
                    <a:pt x="1577" y="53678"/>
                    <a:pt x="1016" y="53678"/>
                  </a:cubicBezTo>
                  <a:cubicBezTo>
                    <a:pt x="456" y="53678"/>
                    <a:pt x="0" y="53224"/>
                    <a:pt x="0" y="52663"/>
                  </a:cubicBezTo>
                  <a:cubicBezTo>
                    <a:pt x="0" y="49091"/>
                    <a:pt x="360" y="45520"/>
                    <a:pt x="1071" y="42051"/>
                  </a:cubicBezTo>
                  <a:cubicBezTo>
                    <a:pt x="1763" y="38669"/>
                    <a:pt x="2795" y="35342"/>
                    <a:pt x="4140" y="32164"/>
                  </a:cubicBezTo>
                  <a:cubicBezTo>
                    <a:pt x="5459" y="29043"/>
                    <a:pt x="7093" y="26034"/>
                    <a:pt x="8996" y="23218"/>
                  </a:cubicBezTo>
                  <a:cubicBezTo>
                    <a:pt x="10879" y="20430"/>
                    <a:pt x="13043" y="17807"/>
                    <a:pt x="15425" y="15425"/>
                  </a:cubicBezTo>
                  <a:cubicBezTo>
                    <a:pt x="17808" y="13042"/>
                    <a:pt x="20430" y="10879"/>
                    <a:pt x="23218" y="8995"/>
                  </a:cubicBezTo>
                  <a:cubicBezTo>
                    <a:pt x="26033" y="7093"/>
                    <a:pt x="29043" y="5459"/>
                    <a:pt x="32164" y="4139"/>
                  </a:cubicBezTo>
                  <a:cubicBezTo>
                    <a:pt x="35343" y="2795"/>
                    <a:pt x="38670" y="1762"/>
                    <a:pt x="42051" y="1070"/>
                  </a:cubicBezTo>
                  <a:cubicBezTo>
                    <a:pt x="45520" y="361"/>
                    <a:pt x="49090" y="1"/>
                    <a:pt x="52663" y="1"/>
                  </a:cubicBezTo>
                  <a:cubicBezTo>
                    <a:pt x="56235" y="1"/>
                    <a:pt x="59806" y="361"/>
                    <a:pt x="63275" y="1070"/>
                  </a:cubicBezTo>
                  <a:cubicBezTo>
                    <a:pt x="66657" y="1762"/>
                    <a:pt x="69984" y="2795"/>
                    <a:pt x="73162" y="4139"/>
                  </a:cubicBezTo>
                  <a:cubicBezTo>
                    <a:pt x="76283" y="5459"/>
                    <a:pt x="79292" y="7093"/>
                    <a:pt x="82108" y="8995"/>
                  </a:cubicBezTo>
                  <a:cubicBezTo>
                    <a:pt x="84896" y="10879"/>
                    <a:pt x="87519" y="13042"/>
                    <a:pt x="89901" y="15425"/>
                  </a:cubicBezTo>
                  <a:cubicBezTo>
                    <a:pt x="92284" y="17807"/>
                    <a:pt x="94447" y="20430"/>
                    <a:pt x="96331" y="23218"/>
                  </a:cubicBezTo>
                  <a:cubicBezTo>
                    <a:pt x="98233" y="26034"/>
                    <a:pt x="99867" y="29043"/>
                    <a:pt x="101187" y="32164"/>
                  </a:cubicBezTo>
                  <a:cubicBezTo>
                    <a:pt x="102531" y="35342"/>
                    <a:pt x="103563" y="38669"/>
                    <a:pt x="104255" y="42051"/>
                  </a:cubicBezTo>
                  <a:cubicBezTo>
                    <a:pt x="104965" y="45520"/>
                    <a:pt x="105325" y="49091"/>
                    <a:pt x="105325" y="52663"/>
                  </a:cubicBezTo>
                  <a:cubicBezTo>
                    <a:pt x="105325" y="56236"/>
                    <a:pt x="104965" y="59806"/>
                    <a:pt x="104255" y="63275"/>
                  </a:cubicBezTo>
                  <a:cubicBezTo>
                    <a:pt x="103563" y="66657"/>
                    <a:pt x="102531" y="69983"/>
                    <a:pt x="101187" y="73162"/>
                  </a:cubicBezTo>
                  <a:cubicBezTo>
                    <a:pt x="99867" y="76282"/>
                    <a:pt x="98233" y="79293"/>
                    <a:pt x="96331" y="82108"/>
                  </a:cubicBezTo>
                  <a:cubicBezTo>
                    <a:pt x="94447" y="84896"/>
                    <a:pt x="92284" y="87518"/>
                    <a:pt x="89901" y="89901"/>
                  </a:cubicBezTo>
                  <a:cubicBezTo>
                    <a:pt x="87519" y="92284"/>
                    <a:pt x="84896" y="94446"/>
                    <a:pt x="82108" y="96331"/>
                  </a:cubicBezTo>
                  <a:cubicBezTo>
                    <a:pt x="79292" y="98233"/>
                    <a:pt x="76283" y="99866"/>
                    <a:pt x="73162" y="101186"/>
                  </a:cubicBezTo>
                  <a:cubicBezTo>
                    <a:pt x="69984" y="102531"/>
                    <a:pt x="66657" y="103564"/>
                    <a:pt x="63275" y="104255"/>
                  </a:cubicBezTo>
                  <a:cubicBezTo>
                    <a:pt x="59806" y="104965"/>
                    <a:pt x="56235" y="105326"/>
                    <a:pt x="52663" y="105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6" name="Google Shape;3056;p65">
              <a:extLst>
                <a:ext uri="{FF2B5EF4-FFF2-40B4-BE49-F238E27FC236}">
                  <a16:creationId xmlns:a16="http://schemas.microsoft.com/office/drawing/2014/main" id="{658A77D5-7C4C-378F-8C6B-E49D26D09980}"/>
                </a:ext>
              </a:extLst>
            </p:cNvPr>
            <p:cNvGrpSpPr/>
            <p:nvPr/>
          </p:nvGrpSpPr>
          <p:grpSpPr>
            <a:xfrm>
              <a:off x="1735272" y="3417764"/>
              <a:ext cx="326801" cy="370511"/>
              <a:chOff x="6048400" y="3381400"/>
              <a:chExt cx="819050" cy="928600"/>
            </a:xfrm>
          </p:grpSpPr>
          <p:sp>
            <p:nvSpPr>
              <p:cNvPr id="1537" name="Google Shape;3057;p65">
                <a:extLst>
                  <a:ext uri="{FF2B5EF4-FFF2-40B4-BE49-F238E27FC236}">
                    <a16:creationId xmlns:a16="http://schemas.microsoft.com/office/drawing/2014/main" id="{A7D0E937-5EC9-79AB-87A2-6CA65EDFE677}"/>
                  </a:ext>
                </a:extLst>
              </p:cNvPr>
              <p:cNvSpPr/>
              <p:nvPr/>
            </p:nvSpPr>
            <p:spPr>
              <a:xfrm>
                <a:off x="6072275" y="3402275"/>
                <a:ext cx="765698" cy="884359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4263" extrusionOk="0">
                    <a:moveTo>
                      <a:pt x="1846" y="79"/>
                    </a:moveTo>
                    <a:lnTo>
                      <a:pt x="3623" y="1105"/>
                    </a:lnTo>
                    <a:lnTo>
                      <a:pt x="3623" y="3158"/>
                    </a:lnTo>
                    <a:lnTo>
                      <a:pt x="1846" y="4184"/>
                    </a:lnTo>
                    <a:lnTo>
                      <a:pt x="68" y="3158"/>
                    </a:lnTo>
                    <a:lnTo>
                      <a:pt x="68" y="1105"/>
                    </a:lnTo>
                    <a:lnTo>
                      <a:pt x="1846" y="79"/>
                    </a:lnTo>
                    <a:close/>
                    <a:moveTo>
                      <a:pt x="1846" y="1"/>
                    </a:moveTo>
                    <a:lnTo>
                      <a:pt x="1" y="1066"/>
                    </a:lnTo>
                    <a:lnTo>
                      <a:pt x="1" y="3197"/>
                    </a:lnTo>
                    <a:lnTo>
                      <a:pt x="1846" y="4262"/>
                    </a:lnTo>
                    <a:lnTo>
                      <a:pt x="3691" y="3197"/>
                    </a:lnTo>
                    <a:lnTo>
                      <a:pt x="3691" y="1066"/>
                    </a:lnTo>
                    <a:lnTo>
                      <a:pt x="18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3058;p65">
                <a:extLst>
                  <a:ext uri="{FF2B5EF4-FFF2-40B4-BE49-F238E27FC236}">
                    <a16:creationId xmlns:a16="http://schemas.microsoft.com/office/drawing/2014/main" id="{15D2FE78-4430-2B22-A196-298C8D90A1C2}"/>
                  </a:ext>
                </a:extLst>
              </p:cNvPr>
              <p:cNvSpPr/>
              <p:nvPr/>
            </p:nvSpPr>
            <p:spPr>
              <a:xfrm>
                <a:off x="6048400" y="35957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3059;p65">
                <a:extLst>
                  <a:ext uri="{FF2B5EF4-FFF2-40B4-BE49-F238E27FC236}">
                    <a16:creationId xmlns:a16="http://schemas.microsoft.com/office/drawing/2014/main" id="{60F03A50-A64B-D91E-F8C4-7F3E686A84C8}"/>
                  </a:ext>
                </a:extLst>
              </p:cNvPr>
              <p:cNvSpPr/>
              <p:nvPr/>
            </p:nvSpPr>
            <p:spPr>
              <a:xfrm>
                <a:off x="6419875" y="3381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3060;p65">
                <a:extLst>
                  <a:ext uri="{FF2B5EF4-FFF2-40B4-BE49-F238E27FC236}">
                    <a16:creationId xmlns:a16="http://schemas.microsoft.com/office/drawing/2014/main" id="{85E5D413-7B88-A16B-1C77-AA50C213E1C9}"/>
                  </a:ext>
                </a:extLst>
              </p:cNvPr>
              <p:cNvSpPr/>
              <p:nvPr/>
            </p:nvSpPr>
            <p:spPr>
              <a:xfrm>
                <a:off x="6796100" y="3600475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3061;p65">
                <a:extLst>
                  <a:ext uri="{FF2B5EF4-FFF2-40B4-BE49-F238E27FC236}">
                    <a16:creationId xmlns:a16="http://schemas.microsoft.com/office/drawing/2014/main" id="{18A5D238-FB16-675C-804D-23335C3DA83B}"/>
                  </a:ext>
                </a:extLst>
              </p:cNvPr>
              <p:cNvSpPr/>
              <p:nvPr/>
            </p:nvSpPr>
            <p:spPr>
              <a:xfrm>
                <a:off x="68008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3062;p65">
                <a:extLst>
                  <a:ext uri="{FF2B5EF4-FFF2-40B4-BE49-F238E27FC236}">
                    <a16:creationId xmlns:a16="http://schemas.microsoft.com/office/drawing/2014/main" id="{1CD74409-12C2-84C2-E399-255066ABB29A}"/>
                  </a:ext>
                </a:extLst>
              </p:cNvPr>
              <p:cNvSpPr/>
              <p:nvPr/>
            </p:nvSpPr>
            <p:spPr>
              <a:xfrm>
                <a:off x="6053150" y="403385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3063;p65">
                <a:extLst>
                  <a:ext uri="{FF2B5EF4-FFF2-40B4-BE49-F238E27FC236}">
                    <a16:creationId xmlns:a16="http://schemas.microsoft.com/office/drawing/2014/main" id="{A9DAD8E7-FBC8-7653-B3B2-3A14F207256D}"/>
                  </a:ext>
                </a:extLst>
              </p:cNvPr>
              <p:cNvSpPr/>
              <p:nvPr/>
            </p:nvSpPr>
            <p:spPr>
              <a:xfrm>
                <a:off x="6429400" y="4243400"/>
                <a:ext cx="66600" cy="66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6737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4E2EFB42-CC2C-275A-221A-CD08EABF3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3E270143-BC7F-008D-5A4F-DF3D25A1CBB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547713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CCBEBBF6-975D-E3F1-4664-B59AFF5BDD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20040B87-36D8-4206-9DBA-C273089D1D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E0EC5DC1-7F06-7A84-3DE8-6B43F720149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DCD4D417-D074-DB77-49BB-3BD06686A877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0EE098DC-805C-9FAD-0CAB-229474E79E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RESULTAT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5B5F3634-8ED4-D0C8-F3A9-DD84C4F0989C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1FC41E17-DB7F-02BC-361C-4F0D293183A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FEA248E8-4C65-BEB3-7CDF-13BF4F02E09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13F81F5F-519D-AE6E-5088-0CB786189D2A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507A5100-882C-869A-A734-2C8871CDB00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4DD9A389-15C2-7F0C-4663-19496207374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D15D8804-2EB0-EF6A-1E23-70B4A63B2686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CA548BAE-CF02-40CC-A997-34DE5277D10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47B3A0E2-CCF5-4ED0-3427-88F68BF54DF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DC7CE4F1-93F9-D1C4-14F2-9DFD1FAB8B7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3265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5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Classification Report (KNN)</a:t>
            </a:r>
            <a:endParaRPr sz="2500" dirty="0"/>
          </a:p>
        </p:txBody>
      </p:sp>
      <p:graphicFrame>
        <p:nvGraphicFramePr>
          <p:cNvPr id="1981" name="Google Shape;1981;p57"/>
          <p:cNvGraphicFramePr/>
          <p:nvPr>
            <p:extLst>
              <p:ext uri="{D42A27DB-BD31-4B8C-83A1-F6EECF244321}">
                <p14:modId xmlns:p14="http://schemas.microsoft.com/office/powerpoint/2010/main" val="4089181233"/>
              </p:ext>
            </p:extLst>
          </p:nvPr>
        </p:nvGraphicFramePr>
        <p:xfrm>
          <a:off x="832875" y="1552575"/>
          <a:ext cx="7478252" cy="3017400"/>
        </p:xfrm>
        <a:graphic>
          <a:graphicData uri="http://schemas.openxmlformats.org/drawingml/2006/table">
            <a:tbl>
              <a:tblPr>
                <a:noFill/>
                <a:tableStyleId>{3561CF7D-5B13-43BC-99B0-4B159543EE9B}</a:tableStyleId>
              </a:tblPr>
              <a:tblGrid>
                <a:gridCol w="18695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9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95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9563">
                  <a:extLst>
                    <a:ext uri="{9D8B030D-6E8A-4147-A177-3AD203B41FA5}">
                      <a16:colId xmlns:a16="http://schemas.microsoft.com/office/drawing/2014/main" val="2883799254"/>
                    </a:ext>
                  </a:extLst>
                </a:gridCol>
              </a:tblGrid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Précision</a:t>
                      </a: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10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Recall</a:t>
                      </a: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2100" dirty="0">
                          <a:solidFill>
                            <a:schemeClr val="dk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F1-score</a:t>
                      </a:r>
                      <a:endParaRPr sz="2100" dirty="0">
                        <a:solidFill>
                          <a:schemeClr val="dk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33C9B">
                        <a:alpha val="33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Apparel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Books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0,13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9059178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Electronics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0,22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0,20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Health &amp; Beauty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0,16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0,18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0,17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Home &amp; Kitchen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0,25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0,16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dirty="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0,19</a:t>
                      </a:r>
                      <a:endParaRPr dirty="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982" name="Google Shape;1982;p57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9204102">
            <a:off x="7736099" y="366137"/>
            <a:ext cx="939550" cy="8877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83" name="Google Shape;1983;p57"/>
          <p:cNvGrpSpPr/>
          <p:nvPr/>
        </p:nvGrpSpPr>
        <p:grpSpPr>
          <a:xfrm>
            <a:off x="7299725" y="867400"/>
            <a:ext cx="76825" cy="76800"/>
            <a:chOff x="3104875" y="1099400"/>
            <a:chExt cx="76825" cy="76800"/>
          </a:xfrm>
        </p:grpSpPr>
        <p:sp>
          <p:nvSpPr>
            <p:cNvPr id="1984" name="Google Shape;1984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92" name="Google Shape;1992;p57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9084173">
            <a:off x="7857796" y="4145567"/>
            <a:ext cx="1175231" cy="76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47"/>
          <p:cNvSpPr txBox="1">
            <a:spLocks noGrp="1"/>
          </p:cNvSpPr>
          <p:nvPr>
            <p:ph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0,56</a:t>
            </a:r>
            <a:endParaRPr dirty="0"/>
          </a:p>
        </p:txBody>
      </p:sp>
      <p:sp>
        <p:nvSpPr>
          <p:cNvPr id="1619" name="Google Shape;1619;p47"/>
          <p:cNvSpPr txBox="1">
            <a:spLocks noGrp="1"/>
          </p:cNvSpPr>
          <p:nvPr>
            <p:ph type="subTitle" idx="1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Max cross-validation score</a:t>
            </a:r>
            <a:endParaRPr dirty="0"/>
          </a:p>
        </p:txBody>
      </p:sp>
      <p:sp>
        <p:nvSpPr>
          <p:cNvPr id="1620" name="Google Shape;1620;p47"/>
          <p:cNvSpPr txBox="1">
            <a:spLocks noGrp="1"/>
          </p:cNvSpPr>
          <p:nvPr>
            <p:ph type="title" idx="2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0,32</a:t>
            </a:r>
            <a:endParaRPr dirty="0"/>
          </a:p>
        </p:txBody>
      </p:sp>
      <p:sp>
        <p:nvSpPr>
          <p:cNvPr id="1621" name="Google Shape;1621;p47"/>
          <p:cNvSpPr txBox="1">
            <a:spLocks noGrp="1"/>
          </p:cNvSpPr>
          <p:nvPr>
            <p:ph type="subTitle" idx="3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Mean cross-validation score</a:t>
            </a:r>
            <a:endParaRPr dirty="0"/>
          </a:p>
        </p:txBody>
      </p:sp>
      <p:sp>
        <p:nvSpPr>
          <p:cNvPr id="1622" name="Google Shape;1622;p47"/>
          <p:cNvSpPr txBox="1">
            <a:spLocks noGrp="1"/>
          </p:cNvSpPr>
          <p:nvPr>
            <p:ph type="title" idx="4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0,25</a:t>
            </a:r>
            <a:endParaRPr dirty="0"/>
          </a:p>
        </p:txBody>
      </p:sp>
      <p:sp>
        <p:nvSpPr>
          <p:cNvPr id="1623" name="Google Shape;1623;p47"/>
          <p:cNvSpPr txBox="1">
            <a:spLocks noGrp="1"/>
          </p:cNvSpPr>
          <p:nvPr>
            <p:ph type="subTitle" idx="5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 cross-validation score</a:t>
            </a:r>
            <a:endParaRPr dirty="0"/>
          </a:p>
        </p:txBody>
      </p:sp>
      <p:grpSp>
        <p:nvGrpSpPr>
          <p:cNvPr id="1624" name="Google Shape;1624;p47"/>
          <p:cNvGrpSpPr/>
          <p:nvPr/>
        </p:nvGrpSpPr>
        <p:grpSpPr>
          <a:xfrm>
            <a:off x="1370750" y="2466425"/>
            <a:ext cx="76825" cy="76800"/>
            <a:chOff x="3104875" y="1099400"/>
            <a:chExt cx="76825" cy="76800"/>
          </a:xfrm>
        </p:grpSpPr>
        <p:sp>
          <p:nvSpPr>
            <p:cNvPr id="1625" name="Google Shape;1625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7"/>
          <p:cNvGrpSpPr/>
          <p:nvPr/>
        </p:nvGrpSpPr>
        <p:grpSpPr>
          <a:xfrm>
            <a:off x="6199150" y="861750"/>
            <a:ext cx="76825" cy="76800"/>
            <a:chOff x="3104875" y="1099400"/>
            <a:chExt cx="76825" cy="76800"/>
          </a:xfrm>
        </p:grpSpPr>
        <p:sp>
          <p:nvSpPr>
            <p:cNvPr id="1628" name="Google Shape;1628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" name="Google Shape;1630;p47"/>
          <p:cNvGrpSpPr/>
          <p:nvPr/>
        </p:nvGrpSpPr>
        <p:grpSpPr>
          <a:xfrm>
            <a:off x="7823013" y="3685825"/>
            <a:ext cx="76825" cy="76800"/>
            <a:chOff x="3104875" y="1099400"/>
            <a:chExt cx="76825" cy="76800"/>
          </a:xfrm>
        </p:grpSpPr>
        <p:sp>
          <p:nvSpPr>
            <p:cNvPr id="1631" name="Google Shape;1631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33" name="Google Shape;1633;p47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932737" y="4799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4" name="Google Shape;1634;p47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6939186">
            <a:off x="6623786" y="554667"/>
            <a:ext cx="1320683" cy="1183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5" name="Google Shape;1635;p47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063279" y="207792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6" name="Google Shape;1636;p47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6056860" y="3472212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E2A1F0F3-EFE2-E448-DBF1-D4C791A13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E4B743C7-A0A0-F6C2-019C-8BC35F2883B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603199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F2166E40-B9BB-4229-A568-FE26088DF3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E8BD8693-0FC5-7F23-41AF-48C21DF2AE2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F5F29B6A-5FDD-C39A-56E5-55F0FC84CDE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618AB733-CAF9-E654-EEFC-C7DB3D61BB8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CCD9C957-607D-DC26-0E9A-838DD87D3A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CONCLUSION</a:t>
            </a:r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6F9C8B82-9F61-BFD4-C815-19FB090D2F3F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3C18D7B9-F5ED-8C59-628F-40746417F4E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6D41D9DC-DD11-6196-A3B6-C3E369D7F94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A9756E97-4BFD-F4D4-466D-FBB46B3696E7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B39CD025-5C68-AC59-703C-9C8CB840664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97B7DB2F-D6E8-E78C-EE5E-B7A00694185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C69DE4FC-5276-559C-0694-520C407738A4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82EE84F7-00DE-F9E7-3634-DD0EEE1CC69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AD50670F-2D9E-4A80-0247-EABBFD74D46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EECA800E-EBD8-DB47-4CE8-9AB83BCBF6F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4242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>
          <a:extLst>
            <a:ext uri="{FF2B5EF4-FFF2-40B4-BE49-F238E27FC236}">
              <a16:creationId xmlns:a16="http://schemas.microsoft.com/office/drawing/2014/main" id="{E3502294-1E2D-3BDF-6074-A14E298A7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>
            <a:extLst>
              <a:ext uri="{FF2B5EF4-FFF2-40B4-BE49-F238E27FC236}">
                <a16:creationId xmlns:a16="http://schemas.microsoft.com/office/drawing/2014/main" id="{73099768-5906-9D7D-EF9D-92FA93D663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—KNN</a:t>
            </a:r>
            <a:endParaRPr dirty="0"/>
          </a:p>
        </p:txBody>
      </p:sp>
      <p:sp>
        <p:nvSpPr>
          <p:cNvPr id="1426" name="Google Shape;1426;p42">
            <a:extLst>
              <a:ext uri="{FF2B5EF4-FFF2-40B4-BE49-F238E27FC236}">
                <a16:creationId xmlns:a16="http://schemas.microsoft.com/office/drawing/2014/main" id="{1DA4A7BE-7F96-F585-B253-DEF914FE129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L</a:t>
            </a:r>
            <a:r>
              <a:rPr lang="fr-MA" sz="2000" dirty="0"/>
              <a:t>e modèle KNN donnent le score maximale et minimale le plus </a:t>
            </a:r>
            <a:r>
              <a:rPr lang="fr-FR" sz="2000" dirty="0"/>
              <a:t>élevé avec la validation croisée, et les hyperparamètres fixé comme suit 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Metric = ‘</a:t>
            </a:r>
            <a:r>
              <a:rPr lang="fr-FR" sz="2000" b="0" dirty="0" err="1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manhattan</a:t>
            </a:r>
            <a:r>
              <a:rPr lang="fr-FR" sz="2000" dirty="0">
                <a:solidFill>
                  <a:srgbClr val="D6DEEB"/>
                </a:solidFill>
                <a:latin typeface="Consolas" panose="020B0609020204030204" pitchFamily="49" charset="0"/>
              </a:rPr>
              <a:t>’,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 err="1">
                <a:solidFill>
                  <a:srgbClr val="D6DEEB"/>
                </a:solidFill>
                <a:latin typeface="Consolas" panose="020B0609020204030204" pitchFamily="49" charset="0"/>
              </a:rPr>
              <a:t>N_neighbors</a:t>
            </a:r>
            <a:r>
              <a:rPr lang="fr-FR" sz="2000" dirty="0">
                <a:solidFill>
                  <a:srgbClr val="D6DEEB"/>
                </a:solidFill>
                <a:latin typeface="Consolas" panose="020B0609020204030204" pitchFamily="49" charset="0"/>
              </a:rPr>
              <a:t>=3,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0" dirty="0" err="1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Weights</a:t>
            </a:r>
            <a:r>
              <a:rPr lang="fr-FR" sz="2000" b="0" dirty="0">
                <a:solidFill>
                  <a:srgbClr val="D6DEEB"/>
                </a:solidFill>
                <a:effectLst/>
                <a:latin typeface="Consolas" panose="020B0609020204030204" pitchFamily="49" charset="0"/>
              </a:rPr>
              <a:t>=‘distan</a:t>
            </a:r>
            <a:r>
              <a:rPr lang="fr-FR" sz="2000" dirty="0">
                <a:solidFill>
                  <a:srgbClr val="D6DEEB"/>
                </a:solidFill>
                <a:latin typeface="Consolas" panose="020B0609020204030204" pitchFamily="49" charset="0"/>
              </a:rPr>
              <a:t>ce’</a:t>
            </a:r>
            <a:endParaRPr lang="en-US" sz="2000" b="0" dirty="0">
              <a:solidFill>
                <a:srgbClr val="D6DEEB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427" name="Google Shape;1427;p42">
            <a:extLst>
              <a:ext uri="{FF2B5EF4-FFF2-40B4-BE49-F238E27FC236}">
                <a16:creationId xmlns:a16="http://schemas.microsoft.com/office/drawing/2014/main" id="{43941B54-6188-024C-F438-03B8AB646C7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2">
            <a:extLst>
              <a:ext uri="{FF2B5EF4-FFF2-40B4-BE49-F238E27FC236}">
                <a16:creationId xmlns:a16="http://schemas.microsoft.com/office/drawing/2014/main" id="{5FB15E1B-AD0F-2079-CBEB-A14B869DC3D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9" name="Google Shape;1429;p42">
            <a:extLst>
              <a:ext uri="{FF2B5EF4-FFF2-40B4-BE49-F238E27FC236}">
                <a16:creationId xmlns:a16="http://schemas.microsoft.com/office/drawing/2014/main" id="{4BBBCCF7-BD30-4878-26BF-3E14A10BFF48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0" name="Google Shape;1430;p42">
              <a:extLst>
                <a:ext uri="{FF2B5EF4-FFF2-40B4-BE49-F238E27FC236}">
                  <a16:creationId xmlns:a16="http://schemas.microsoft.com/office/drawing/2014/main" id="{28D45919-6FC6-817D-36FA-B3A4AAA7772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2">
              <a:extLst>
                <a:ext uri="{FF2B5EF4-FFF2-40B4-BE49-F238E27FC236}">
                  <a16:creationId xmlns:a16="http://schemas.microsoft.com/office/drawing/2014/main" id="{E974FC81-CB10-631A-9BAB-E6EC24E26C3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2">
            <a:extLst>
              <a:ext uri="{FF2B5EF4-FFF2-40B4-BE49-F238E27FC236}">
                <a16:creationId xmlns:a16="http://schemas.microsoft.com/office/drawing/2014/main" id="{4BCEE3C0-FBE1-A274-1440-B0D8DC0FA7FC}"/>
              </a:ext>
            </a:extLst>
          </p:cNvPr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3" name="Google Shape;1433;p42">
              <a:extLst>
                <a:ext uri="{FF2B5EF4-FFF2-40B4-BE49-F238E27FC236}">
                  <a16:creationId xmlns:a16="http://schemas.microsoft.com/office/drawing/2014/main" id="{B9725C1B-93F8-53A3-2C60-C688997CAE9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2">
              <a:extLst>
                <a:ext uri="{FF2B5EF4-FFF2-40B4-BE49-F238E27FC236}">
                  <a16:creationId xmlns:a16="http://schemas.microsoft.com/office/drawing/2014/main" id="{6F80E272-6A9B-390F-E485-56CE36C71042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5" name="Google Shape;1435;p42">
            <a:extLst>
              <a:ext uri="{FF2B5EF4-FFF2-40B4-BE49-F238E27FC236}">
                <a16:creationId xmlns:a16="http://schemas.microsoft.com/office/drawing/2014/main" id="{E0DCEA9F-9021-4CDA-318C-D13AE8C4E1F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6" name="Google Shape;1436;p42">
            <a:extLst>
              <a:ext uri="{FF2B5EF4-FFF2-40B4-BE49-F238E27FC236}">
                <a16:creationId xmlns:a16="http://schemas.microsoft.com/office/drawing/2014/main" id="{8175AEBB-AEFD-F7A7-A948-99A3F20A550B}"/>
              </a:ext>
            </a:extLst>
          </p:cNvPr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7" name="Google Shape;1437;p42">
              <a:extLst>
                <a:ext uri="{FF2B5EF4-FFF2-40B4-BE49-F238E27FC236}">
                  <a16:creationId xmlns:a16="http://schemas.microsoft.com/office/drawing/2014/main" id="{FC030045-4F01-23C4-3980-DE10B4A0F93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2">
              <a:extLst>
                <a:ext uri="{FF2B5EF4-FFF2-40B4-BE49-F238E27FC236}">
                  <a16:creationId xmlns:a16="http://schemas.microsoft.com/office/drawing/2014/main" id="{4E529BE6-9A3F-64BA-EBF9-D202C0FCBE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9" name="Google Shape;1439;p42">
            <a:extLst>
              <a:ext uri="{FF2B5EF4-FFF2-40B4-BE49-F238E27FC236}">
                <a16:creationId xmlns:a16="http://schemas.microsoft.com/office/drawing/2014/main" id="{0F0C497F-B338-5F19-84E0-2702DCE2D1C4}"/>
              </a:ext>
            </a:extLst>
          </p:cNvPr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40" name="Google Shape;1440;p42">
              <a:extLst>
                <a:ext uri="{FF2B5EF4-FFF2-40B4-BE49-F238E27FC236}">
                  <a16:creationId xmlns:a16="http://schemas.microsoft.com/office/drawing/2014/main" id="{7C320CF9-9C17-37BE-BBEB-FE749C82423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2">
              <a:extLst>
                <a:ext uri="{FF2B5EF4-FFF2-40B4-BE49-F238E27FC236}">
                  <a16:creationId xmlns:a16="http://schemas.microsoft.com/office/drawing/2014/main" id="{8F573D72-20DA-A773-4639-FE8CA6B8147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631383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" name="Google Shape;3106;p6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grpSp>
        <p:nvGrpSpPr>
          <p:cNvPr id="3109" name="Google Shape;3109;p66"/>
          <p:cNvGrpSpPr/>
          <p:nvPr/>
        </p:nvGrpSpPr>
        <p:grpSpPr>
          <a:xfrm>
            <a:off x="4348688" y="1412750"/>
            <a:ext cx="76825" cy="76800"/>
            <a:chOff x="3104875" y="1099400"/>
            <a:chExt cx="76825" cy="76800"/>
          </a:xfrm>
        </p:grpSpPr>
        <p:sp>
          <p:nvSpPr>
            <p:cNvPr id="3110" name="Google Shape;3110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2" name="Google Shape;3112;p66"/>
          <p:cNvGrpSpPr/>
          <p:nvPr/>
        </p:nvGrpSpPr>
        <p:grpSpPr>
          <a:xfrm>
            <a:off x="6574175" y="1112200"/>
            <a:ext cx="76825" cy="76800"/>
            <a:chOff x="3104875" y="1099400"/>
            <a:chExt cx="76825" cy="76800"/>
          </a:xfrm>
        </p:grpSpPr>
        <p:sp>
          <p:nvSpPr>
            <p:cNvPr id="3113" name="Google Shape;3113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5" name="Google Shape;3115;p66"/>
          <p:cNvGrpSpPr/>
          <p:nvPr/>
        </p:nvGrpSpPr>
        <p:grpSpPr>
          <a:xfrm>
            <a:off x="1023900" y="787450"/>
            <a:ext cx="76825" cy="76800"/>
            <a:chOff x="3104875" y="1099400"/>
            <a:chExt cx="76825" cy="76800"/>
          </a:xfrm>
        </p:grpSpPr>
        <p:sp>
          <p:nvSpPr>
            <p:cNvPr id="3116" name="Google Shape;3116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6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18" name="Google Shape;3118;p66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02125" y="3426450"/>
            <a:ext cx="1569950" cy="150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9" name="Google Shape;3119;p66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7128999" y="2264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ous-titre 4">
            <a:extLst>
              <a:ext uri="{FF2B5EF4-FFF2-40B4-BE49-F238E27FC236}">
                <a16:creationId xmlns:a16="http://schemas.microsoft.com/office/drawing/2014/main" id="{AFF5E33C-3DF8-36CE-4C0D-A0ED2B8DB526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714474" y="1571624"/>
            <a:ext cx="7703999" cy="3032375"/>
          </a:xfrm>
        </p:spPr>
        <p:txBody>
          <a:bodyPr/>
          <a:lstStyle/>
          <a:p>
            <a:pPr marL="139700" indent="0">
              <a:buNone/>
            </a:pPr>
            <a:r>
              <a:rPr lang="fr-MA" b="1" dirty="0" err="1"/>
              <a:t>DataSet</a:t>
            </a:r>
            <a:endParaRPr lang="fr-MA" b="1" dirty="0"/>
          </a:p>
          <a:p>
            <a:r>
              <a:rPr lang="fr-MA" dirty="0">
                <a:hlinkClick r:id="rId5"/>
              </a:rPr>
              <a:t>https://www.kaggle.com/datasets/kartikeybartwal/ecommerce-product-recommendation-collaborative</a:t>
            </a:r>
          </a:p>
          <a:p>
            <a:endParaRPr lang="fr-MA" dirty="0">
              <a:hlinkClick r:id="rId5"/>
            </a:endParaRPr>
          </a:p>
          <a:p>
            <a:r>
              <a:rPr lang="fr-MA" dirty="0">
                <a:hlinkClick r:id="rId5"/>
              </a:rPr>
              <a:t>https://intuitivetutorial.com/2023/04/07/k-nearest-neighbors-algorithm/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6"/>
              </a:rPr>
              <a:t>https://blog.gopenai.com/decision-tree-algorithm-484ec33387f9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7"/>
              </a:rPr>
              <a:t>https://www.turing.com/kb/random-forest-algorithm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8"/>
              </a:rPr>
              <a:t>https://www.w3schools.com/python/python_ml_knn.asp</a:t>
            </a:r>
            <a:endParaRPr lang="fr-MA" dirty="0"/>
          </a:p>
          <a:p>
            <a:endParaRPr lang="fr-MA" dirty="0"/>
          </a:p>
          <a:p>
            <a:r>
              <a:rPr lang="fr-MA" dirty="0">
                <a:hlinkClick r:id="rId8"/>
              </a:rPr>
              <a:t>https://www.w3schools.com/python/python_ml_knn.asp</a:t>
            </a:r>
            <a:endParaRPr lang="fr-MA" dirty="0"/>
          </a:p>
          <a:p>
            <a:endParaRPr lang="fr-M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388" name="Google Shape;1388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grpSp>
        <p:nvGrpSpPr>
          <p:cNvPr id="1393" name="Google Shape;1393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Problématique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Comment personnaliser et recommander des produits pertinents aux utilisateurs afin d'améliorer l'expérience client et augmenter le taux de conversion ?</a:t>
            </a:r>
            <a:endParaRPr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>
          <a:extLst>
            <a:ext uri="{FF2B5EF4-FFF2-40B4-BE49-F238E27FC236}">
              <a16:creationId xmlns:a16="http://schemas.microsoft.com/office/drawing/2014/main" id="{38101762-344C-563E-FE9E-8642560F8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>
            <a:extLst>
              <a:ext uri="{FF2B5EF4-FFF2-40B4-BE49-F238E27FC236}">
                <a16:creationId xmlns:a16="http://schemas.microsoft.com/office/drawing/2014/main" id="{46337A6D-B982-F986-7144-11F51FBC7C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>
            <a:extLst>
              <a:ext uri="{FF2B5EF4-FFF2-40B4-BE49-F238E27FC236}">
                <a16:creationId xmlns:a16="http://schemas.microsoft.com/office/drawing/2014/main" id="{F8372917-D8DB-4B58-E4C7-C0D6AD1F3C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1305" name="Google Shape;1305;p38">
            <a:extLst>
              <a:ext uri="{FF2B5EF4-FFF2-40B4-BE49-F238E27FC236}">
                <a16:creationId xmlns:a16="http://schemas.microsoft.com/office/drawing/2014/main" id="{5953D0D5-A66B-B3BB-882B-73D6476340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Notre jeu de données contient des profils utilisateurs essentiels pour la prédiction des catégories des produits en site : Age , Sexe , Location , Intérêts , Revenu , Total d’achat .</a:t>
            </a:r>
            <a:endParaRPr dirty="0"/>
          </a:p>
        </p:txBody>
      </p:sp>
      <p:pic>
        <p:nvPicPr>
          <p:cNvPr id="1306" name="Google Shape;1306;p38">
            <a:extLst>
              <a:ext uri="{FF2B5EF4-FFF2-40B4-BE49-F238E27FC236}">
                <a16:creationId xmlns:a16="http://schemas.microsoft.com/office/drawing/2014/main" id="{6E12DFD9-F6FA-601F-E7E5-C26CCFA8307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>
            <a:extLst>
              <a:ext uri="{FF2B5EF4-FFF2-40B4-BE49-F238E27FC236}">
                <a16:creationId xmlns:a16="http://schemas.microsoft.com/office/drawing/2014/main" id="{0B587D52-52C2-7028-3850-09A7A7E9D52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>
            <a:extLst>
              <a:ext uri="{FF2B5EF4-FFF2-40B4-BE49-F238E27FC236}">
                <a16:creationId xmlns:a16="http://schemas.microsoft.com/office/drawing/2014/main" id="{4C61D5F1-4F5B-8983-3DBF-3E45B43AAF5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>
            <a:extLst>
              <a:ext uri="{FF2B5EF4-FFF2-40B4-BE49-F238E27FC236}">
                <a16:creationId xmlns:a16="http://schemas.microsoft.com/office/drawing/2014/main" id="{72644F0D-BD04-BCA2-349E-0DBDEDAE5D4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0" name="Google Shape;1310;p38">
            <a:extLst>
              <a:ext uri="{FF2B5EF4-FFF2-40B4-BE49-F238E27FC236}">
                <a16:creationId xmlns:a16="http://schemas.microsoft.com/office/drawing/2014/main" id="{B7782223-D800-BF9A-0549-02155925F14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>
            <a:extLst>
              <a:ext uri="{FF2B5EF4-FFF2-40B4-BE49-F238E27FC236}">
                <a16:creationId xmlns:a16="http://schemas.microsoft.com/office/drawing/2014/main" id="{10E6EB21-ACC7-87B4-01C8-2E1724C529F7}"/>
              </a:ext>
            </a:extLst>
          </p:cNvPr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>
              <a:extLst>
                <a:ext uri="{FF2B5EF4-FFF2-40B4-BE49-F238E27FC236}">
                  <a16:creationId xmlns:a16="http://schemas.microsoft.com/office/drawing/2014/main" id="{FF3ADD02-8708-88E3-3DFA-56DB5CCA1CD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>
              <a:extLst>
                <a:ext uri="{FF2B5EF4-FFF2-40B4-BE49-F238E27FC236}">
                  <a16:creationId xmlns:a16="http://schemas.microsoft.com/office/drawing/2014/main" id="{9377CFC2-08E3-7F6B-1D28-8514E7A0498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>
            <a:extLst>
              <a:ext uri="{FF2B5EF4-FFF2-40B4-BE49-F238E27FC236}">
                <a16:creationId xmlns:a16="http://schemas.microsoft.com/office/drawing/2014/main" id="{14115A0C-6C05-02E2-B03A-1C1605CF8C22}"/>
              </a:ext>
            </a:extLst>
          </p:cNvPr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>
              <a:extLst>
                <a:ext uri="{FF2B5EF4-FFF2-40B4-BE49-F238E27FC236}">
                  <a16:creationId xmlns:a16="http://schemas.microsoft.com/office/drawing/2014/main" id="{9CF0EE18-3BEF-4776-3937-43E1F0F8397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>
              <a:extLst>
                <a:ext uri="{FF2B5EF4-FFF2-40B4-BE49-F238E27FC236}">
                  <a16:creationId xmlns:a16="http://schemas.microsoft.com/office/drawing/2014/main" id="{DDA657DC-6F19-3A35-DCDD-5A85EEF7B04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>
            <a:extLst>
              <a:ext uri="{FF2B5EF4-FFF2-40B4-BE49-F238E27FC236}">
                <a16:creationId xmlns:a16="http://schemas.microsoft.com/office/drawing/2014/main" id="{235C7604-676F-3586-E703-5155961AF3B6}"/>
              </a:ext>
            </a:extLst>
          </p:cNvPr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8" name="Google Shape;1318;p38">
              <a:extLst>
                <a:ext uri="{FF2B5EF4-FFF2-40B4-BE49-F238E27FC236}">
                  <a16:creationId xmlns:a16="http://schemas.microsoft.com/office/drawing/2014/main" id="{8A6F8496-9826-E5D6-37F5-EB29982DD5A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>
              <a:extLst>
                <a:ext uri="{FF2B5EF4-FFF2-40B4-BE49-F238E27FC236}">
                  <a16:creationId xmlns:a16="http://schemas.microsoft.com/office/drawing/2014/main" id="{B2D24F9D-5AEF-A0EA-A222-B92AE37083E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99734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769FFE01-A110-2E68-C9E1-A43044B8B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063A07F2-081A-2DE6-7FCC-A6A8B0F9026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F76BD1FE-D510-8C0F-FB4B-BBEA8072DA2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7D96E132-C44D-A888-95D1-34A63147283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840D829D-5736-0851-B493-13A70390677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710E8614-F4AE-2567-0998-5323CE8119D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6BB104FB-C5C1-D90A-77B5-BFC9C03D3C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DEFINITIONS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F4C19168-3A74-2762-7CD1-064F08D6CCA2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1C2AC070-1223-455B-87AD-DA65C249CE1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266893A2-53A8-5EE0-724B-3A13FC2F6D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303E71BC-4B31-B304-1FF6-41D32AEF8D74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11B594F9-5FC4-CCC7-D7B1-18B79B2E590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C27C14DF-167C-F4CF-B50D-6EA3A0984A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83245446-AA59-6C43-D9F4-861725530143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969E498C-55BF-5723-A19E-232F17C3792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2E9040EE-0166-51C6-0204-7EE02045AC5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58D3F496-6B5E-F880-5054-836CD817973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6936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>
          <a:extLst>
            <a:ext uri="{FF2B5EF4-FFF2-40B4-BE49-F238E27FC236}">
              <a16:creationId xmlns:a16="http://schemas.microsoft.com/office/drawing/2014/main" id="{555D05D5-9AF8-E37C-509C-A72B6A404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1" name="Google Shape;1381;p39">
            <a:extLst>
              <a:ext uri="{FF2B5EF4-FFF2-40B4-BE49-F238E27FC236}">
                <a16:creationId xmlns:a16="http://schemas.microsoft.com/office/drawing/2014/main" id="{32CCB64E-0E77-33D4-BFED-D3D55B43C8C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327" name="Google Shape;1327;p39">
            <a:extLst>
              <a:ext uri="{FF2B5EF4-FFF2-40B4-BE49-F238E27FC236}">
                <a16:creationId xmlns:a16="http://schemas.microsoft.com/office/drawing/2014/main" id="{37C08315-4E92-638F-540D-FA472787E9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Méthodes </a:t>
            </a:r>
            <a:r>
              <a:rPr lang="en" dirty="0"/>
              <a:t>Utilisée</a:t>
            </a:r>
            <a:endParaRPr dirty="0"/>
          </a:p>
        </p:txBody>
      </p:sp>
      <p:sp>
        <p:nvSpPr>
          <p:cNvPr id="1328" name="Google Shape;1328;p39">
            <a:extLst>
              <a:ext uri="{FF2B5EF4-FFF2-40B4-BE49-F238E27FC236}">
                <a16:creationId xmlns:a16="http://schemas.microsoft.com/office/drawing/2014/main" id="{CCFB67D2-F3EE-6DF1-0C9F-CC92F02C103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21315" y="3180750"/>
            <a:ext cx="1788070" cy="1245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Calcule du coefficient d’asymétrie a</a:t>
            </a:r>
            <a:r>
              <a:rPr lang="en" dirty="0"/>
              <a:t>vec la fonction .skew() </a:t>
            </a:r>
            <a:endParaRPr dirty="0"/>
          </a:p>
        </p:txBody>
      </p:sp>
      <p:sp>
        <p:nvSpPr>
          <p:cNvPr id="1329" name="Google Shape;1329;p39">
            <a:extLst>
              <a:ext uri="{FF2B5EF4-FFF2-40B4-BE49-F238E27FC236}">
                <a16:creationId xmlns:a16="http://schemas.microsoft.com/office/drawing/2014/main" id="{AFCA69ED-5568-60DB-AAB6-44BA153B511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477788" y="3067245"/>
            <a:ext cx="2386563" cy="1615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FR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La fonction </a:t>
            </a:r>
            <a:r>
              <a:rPr lang="fr-FR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fit_transform</a:t>
            </a:r>
            <a:r>
              <a:rPr lang="fr-FR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calcule la moyenne et l’écart type de caque colonnes dans data et utilise ces valeurs  pour standardiser les donnés </a:t>
            </a:r>
            <a:endParaRPr lang="fr-MA" dirty="0">
              <a:effectLst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fr-MA" dirty="0"/>
          </a:p>
        </p:txBody>
      </p:sp>
      <p:sp>
        <p:nvSpPr>
          <p:cNvPr id="1330" name="Google Shape;1330;p39">
            <a:extLst>
              <a:ext uri="{FF2B5EF4-FFF2-40B4-BE49-F238E27FC236}">
                <a16:creationId xmlns:a16="http://schemas.microsoft.com/office/drawing/2014/main" id="{F19E25C6-C07A-5D66-EFA0-32DB224BC4EE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319952" y="3007165"/>
            <a:ext cx="1628987" cy="15020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fr-MA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T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raitement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du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déséquilibre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des données (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génération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des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valeurs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manquante</a:t>
            </a:r>
            <a:r>
              <a:rPr lang="en-US" b="0" i="0" dirty="0">
                <a:solidFill>
                  <a:srgbClr val="FFFFFF"/>
                </a:solidFill>
                <a:effectLst/>
                <a:latin typeface="Montserrat" panose="00000500000000000000" pitchFamily="2" charset="0"/>
                <a:ea typeface="Montserrat" panose="00000500000000000000" pitchFamily="2" charset="0"/>
                <a:cs typeface="Montserrat" panose="00000500000000000000" pitchFamily="2" charset="0"/>
              </a:rPr>
              <a:t>)</a:t>
            </a:r>
            <a:endParaRPr lang="fr-MA" dirty="0">
              <a:effectLst/>
            </a:endParaRPr>
          </a:p>
          <a:p>
            <a:pPr marL="0" indent="0"/>
            <a:endParaRPr lang="fr-MA" dirty="0"/>
          </a:p>
        </p:txBody>
      </p:sp>
      <p:sp>
        <p:nvSpPr>
          <p:cNvPr id="1331" name="Google Shape;1331;p39">
            <a:extLst>
              <a:ext uri="{FF2B5EF4-FFF2-40B4-BE49-F238E27FC236}">
                <a16:creationId xmlns:a16="http://schemas.microsoft.com/office/drawing/2014/main" id="{0140BA62-BAF9-8561-3332-E21CEBCF47F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926987" y="2539850"/>
            <a:ext cx="2095200" cy="64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ctr" rtl="0"/>
            <a:r>
              <a:rPr lang="fr-FR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SKEWNESS</a:t>
            </a:r>
            <a:endParaRPr lang="fr-MA" sz="2000" dirty="0">
              <a:effectLst/>
            </a:endParaRPr>
          </a:p>
        </p:txBody>
      </p:sp>
      <p:sp>
        <p:nvSpPr>
          <p:cNvPr id="1332" name="Google Shape;1332;p39">
            <a:extLst>
              <a:ext uri="{FF2B5EF4-FFF2-40B4-BE49-F238E27FC236}">
                <a16:creationId xmlns:a16="http://schemas.microsoft.com/office/drawing/2014/main" id="{D1763F53-5311-B7B4-1B7E-CA288E353603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524399" y="2382907"/>
            <a:ext cx="2095200" cy="800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indent="0" algn="ctr" rtl="0"/>
            <a:r>
              <a:rPr lang="fr-FR" dirty="0">
                <a:effectLst/>
              </a:rPr>
              <a:t>SCALER</a:t>
            </a:r>
            <a:endParaRPr lang="fr-MA" dirty="0">
              <a:effectLst/>
            </a:endParaRPr>
          </a:p>
        </p:txBody>
      </p:sp>
      <p:sp>
        <p:nvSpPr>
          <p:cNvPr id="1333" name="Google Shape;1333;p39">
            <a:extLst>
              <a:ext uri="{FF2B5EF4-FFF2-40B4-BE49-F238E27FC236}">
                <a16:creationId xmlns:a16="http://schemas.microsoft.com/office/drawing/2014/main" id="{6E2488FA-8FC9-80A6-B309-3E44FA80D5F3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234613" y="2443336"/>
            <a:ext cx="1743924" cy="6893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FR" dirty="0"/>
              <a:t>SMOTE</a:t>
            </a:r>
            <a:endParaRPr lang="fr-MA" dirty="0">
              <a:effectLst/>
            </a:endParaRPr>
          </a:p>
        </p:txBody>
      </p:sp>
      <p:grpSp>
        <p:nvGrpSpPr>
          <p:cNvPr id="1334" name="Google Shape;1334;p39">
            <a:extLst>
              <a:ext uri="{FF2B5EF4-FFF2-40B4-BE49-F238E27FC236}">
                <a16:creationId xmlns:a16="http://schemas.microsoft.com/office/drawing/2014/main" id="{7CE5BED0-9E20-08BA-2CA4-9DD379180B91}"/>
              </a:ext>
            </a:extLst>
          </p:cNvPr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5" name="Google Shape;1335;p39">
              <a:extLst>
                <a:ext uri="{FF2B5EF4-FFF2-40B4-BE49-F238E27FC236}">
                  <a16:creationId xmlns:a16="http://schemas.microsoft.com/office/drawing/2014/main" id="{BA252DCA-77F1-AD65-2923-2807ADD0AC7A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>
              <a:extLst>
                <a:ext uri="{FF2B5EF4-FFF2-40B4-BE49-F238E27FC236}">
                  <a16:creationId xmlns:a16="http://schemas.microsoft.com/office/drawing/2014/main" id="{23AD52E1-65C4-BF07-53D4-B39F9AADC333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>
              <a:extLst>
                <a:ext uri="{FF2B5EF4-FFF2-40B4-BE49-F238E27FC236}">
                  <a16:creationId xmlns:a16="http://schemas.microsoft.com/office/drawing/2014/main" id="{2E07598A-0047-9D4B-9F54-4234B9386E93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>
              <a:extLst>
                <a:ext uri="{FF2B5EF4-FFF2-40B4-BE49-F238E27FC236}">
                  <a16:creationId xmlns:a16="http://schemas.microsoft.com/office/drawing/2014/main" id="{4672232E-8BBF-E8EA-F56E-E302181420DD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>
              <a:extLst>
                <a:ext uri="{FF2B5EF4-FFF2-40B4-BE49-F238E27FC236}">
                  <a16:creationId xmlns:a16="http://schemas.microsoft.com/office/drawing/2014/main" id="{40EC5DEA-C362-5140-61CF-E980E21D7EF9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>
              <a:extLst>
                <a:ext uri="{FF2B5EF4-FFF2-40B4-BE49-F238E27FC236}">
                  <a16:creationId xmlns:a16="http://schemas.microsoft.com/office/drawing/2014/main" id="{759B703E-0A24-8901-AFBF-CCF04E55BF0D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>
              <a:extLst>
                <a:ext uri="{FF2B5EF4-FFF2-40B4-BE49-F238E27FC236}">
                  <a16:creationId xmlns:a16="http://schemas.microsoft.com/office/drawing/2014/main" id="{6A95069B-B339-4C19-827B-C08E78EB7B75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>
              <a:extLst>
                <a:ext uri="{FF2B5EF4-FFF2-40B4-BE49-F238E27FC236}">
                  <a16:creationId xmlns:a16="http://schemas.microsoft.com/office/drawing/2014/main" id="{293D609F-2770-B461-4AE6-D530783169E3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>
              <a:extLst>
                <a:ext uri="{FF2B5EF4-FFF2-40B4-BE49-F238E27FC236}">
                  <a16:creationId xmlns:a16="http://schemas.microsoft.com/office/drawing/2014/main" id="{F8AB1FC9-6FE8-D493-8EF2-B653448FD3A5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>
              <a:extLst>
                <a:ext uri="{FF2B5EF4-FFF2-40B4-BE49-F238E27FC236}">
                  <a16:creationId xmlns:a16="http://schemas.microsoft.com/office/drawing/2014/main" id="{F24BE579-857B-A55B-7EE4-268772FB3342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>
              <a:extLst>
                <a:ext uri="{FF2B5EF4-FFF2-40B4-BE49-F238E27FC236}">
                  <a16:creationId xmlns:a16="http://schemas.microsoft.com/office/drawing/2014/main" id="{BFBD39CD-C9FD-08EF-8FCA-EA614155D19B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>
              <a:extLst>
                <a:ext uri="{FF2B5EF4-FFF2-40B4-BE49-F238E27FC236}">
                  <a16:creationId xmlns:a16="http://schemas.microsoft.com/office/drawing/2014/main" id="{8638F622-DF53-8B46-13E4-1F0734772B18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>
              <a:extLst>
                <a:ext uri="{FF2B5EF4-FFF2-40B4-BE49-F238E27FC236}">
                  <a16:creationId xmlns:a16="http://schemas.microsoft.com/office/drawing/2014/main" id="{DE9034FD-AB2C-F798-E182-A76E43FE05E1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>
              <a:extLst>
                <a:ext uri="{FF2B5EF4-FFF2-40B4-BE49-F238E27FC236}">
                  <a16:creationId xmlns:a16="http://schemas.microsoft.com/office/drawing/2014/main" id="{DAA564F9-1FF9-648B-5AF7-BF1C479E70E5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>
              <a:extLst>
                <a:ext uri="{FF2B5EF4-FFF2-40B4-BE49-F238E27FC236}">
                  <a16:creationId xmlns:a16="http://schemas.microsoft.com/office/drawing/2014/main" id="{8014B747-D8CF-E806-690C-44C55966DBC9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>
            <a:extLst>
              <a:ext uri="{FF2B5EF4-FFF2-40B4-BE49-F238E27FC236}">
                <a16:creationId xmlns:a16="http://schemas.microsoft.com/office/drawing/2014/main" id="{BF28ED8F-5BEE-08B0-D0E2-22DF6B9B2039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>
              <a:extLst>
                <a:ext uri="{FF2B5EF4-FFF2-40B4-BE49-F238E27FC236}">
                  <a16:creationId xmlns:a16="http://schemas.microsoft.com/office/drawing/2014/main" id="{C0652901-68E1-3D55-5BB3-5EBD77F7503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>
              <a:extLst>
                <a:ext uri="{FF2B5EF4-FFF2-40B4-BE49-F238E27FC236}">
                  <a16:creationId xmlns:a16="http://schemas.microsoft.com/office/drawing/2014/main" id="{80800A3F-90E1-1DD0-41D9-945BF6176E3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>
            <a:extLst>
              <a:ext uri="{FF2B5EF4-FFF2-40B4-BE49-F238E27FC236}">
                <a16:creationId xmlns:a16="http://schemas.microsoft.com/office/drawing/2014/main" id="{D2533FC9-CD90-DA95-A1B5-AA0660C35F2A}"/>
              </a:ext>
            </a:extLst>
          </p:cNvPr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>
              <a:extLst>
                <a:ext uri="{FF2B5EF4-FFF2-40B4-BE49-F238E27FC236}">
                  <a16:creationId xmlns:a16="http://schemas.microsoft.com/office/drawing/2014/main" id="{14401F27-58EB-7D23-0B69-5636E9BDA04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>
              <a:extLst>
                <a:ext uri="{FF2B5EF4-FFF2-40B4-BE49-F238E27FC236}">
                  <a16:creationId xmlns:a16="http://schemas.microsoft.com/office/drawing/2014/main" id="{367C4F78-7542-31A9-A67C-77A72B9A89B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>
            <a:extLst>
              <a:ext uri="{FF2B5EF4-FFF2-40B4-BE49-F238E27FC236}">
                <a16:creationId xmlns:a16="http://schemas.microsoft.com/office/drawing/2014/main" id="{15EDF80C-FED4-6F72-97C0-55DF208E54AA}"/>
              </a:ext>
            </a:extLst>
          </p:cNvPr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>
              <a:extLst>
                <a:ext uri="{FF2B5EF4-FFF2-40B4-BE49-F238E27FC236}">
                  <a16:creationId xmlns:a16="http://schemas.microsoft.com/office/drawing/2014/main" id="{BB59EB72-EAFD-E701-30F4-980ABF120C6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>
              <a:extLst>
                <a:ext uri="{FF2B5EF4-FFF2-40B4-BE49-F238E27FC236}">
                  <a16:creationId xmlns:a16="http://schemas.microsoft.com/office/drawing/2014/main" id="{E3E4AEA5-DACF-DED2-D29F-39D65033A60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334;p39">
            <a:extLst>
              <a:ext uri="{FF2B5EF4-FFF2-40B4-BE49-F238E27FC236}">
                <a16:creationId xmlns:a16="http://schemas.microsoft.com/office/drawing/2014/main" id="{D4F2B6A7-3809-0120-10DA-98F6E768F721}"/>
              </a:ext>
            </a:extLst>
          </p:cNvPr>
          <p:cNvGrpSpPr/>
          <p:nvPr/>
        </p:nvGrpSpPr>
        <p:grpSpPr>
          <a:xfrm>
            <a:off x="4228521" y="1756489"/>
            <a:ext cx="531542" cy="602023"/>
            <a:chOff x="4020665" y="1431080"/>
            <a:chExt cx="531542" cy="602023"/>
          </a:xfrm>
        </p:grpSpPr>
        <p:sp>
          <p:nvSpPr>
            <p:cNvPr id="12" name="Google Shape;1335;p39">
              <a:extLst>
                <a:ext uri="{FF2B5EF4-FFF2-40B4-BE49-F238E27FC236}">
                  <a16:creationId xmlns:a16="http://schemas.microsoft.com/office/drawing/2014/main" id="{8DF423AB-BFBD-61A9-6F74-1102E6CAB6CA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36;p39">
              <a:extLst>
                <a:ext uri="{FF2B5EF4-FFF2-40B4-BE49-F238E27FC236}">
                  <a16:creationId xmlns:a16="http://schemas.microsoft.com/office/drawing/2014/main" id="{0E14E91A-0E05-3489-556D-90C657B8FDC9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37;p39">
              <a:extLst>
                <a:ext uri="{FF2B5EF4-FFF2-40B4-BE49-F238E27FC236}">
                  <a16:creationId xmlns:a16="http://schemas.microsoft.com/office/drawing/2014/main" id="{768B2E44-47AD-8ECD-067A-B362C4CA3DAB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38;p39">
              <a:extLst>
                <a:ext uri="{FF2B5EF4-FFF2-40B4-BE49-F238E27FC236}">
                  <a16:creationId xmlns:a16="http://schemas.microsoft.com/office/drawing/2014/main" id="{03D8A187-A357-328A-3706-7F94FB8B0C4E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39;p39">
              <a:extLst>
                <a:ext uri="{FF2B5EF4-FFF2-40B4-BE49-F238E27FC236}">
                  <a16:creationId xmlns:a16="http://schemas.microsoft.com/office/drawing/2014/main" id="{773856E1-2CE0-C634-A0BF-786150142CE8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40;p39">
              <a:extLst>
                <a:ext uri="{FF2B5EF4-FFF2-40B4-BE49-F238E27FC236}">
                  <a16:creationId xmlns:a16="http://schemas.microsoft.com/office/drawing/2014/main" id="{5980759A-9AA8-8858-FD1C-B6E1953952BA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41;p39">
              <a:extLst>
                <a:ext uri="{FF2B5EF4-FFF2-40B4-BE49-F238E27FC236}">
                  <a16:creationId xmlns:a16="http://schemas.microsoft.com/office/drawing/2014/main" id="{8C24DBE4-C395-8420-28E7-7C00603D9782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42;p39">
              <a:extLst>
                <a:ext uri="{FF2B5EF4-FFF2-40B4-BE49-F238E27FC236}">
                  <a16:creationId xmlns:a16="http://schemas.microsoft.com/office/drawing/2014/main" id="{07D8A4C3-38B3-DE41-34F2-1F4FC6F7E226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43;p39">
              <a:extLst>
                <a:ext uri="{FF2B5EF4-FFF2-40B4-BE49-F238E27FC236}">
                  <a16:creationId xmlns:a16="http://schemas.microsoft.com/office/drawing/2014/main" id="{29D6C2DE-7512-1D94-D462-C284CAEDE6DF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44;p39">
              <a:extLst>
                <a:ext uri="{FF2B5EF4-FFF2-40B4-BE49-F238E27FC236}">
                  <a16:creationId xmlns:a16="http://schemas.microsoft.com/office/drawing/2014/main" id="{BEA5E86B-6793-D828-1056-6B424C71C350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45;p39">
              <a:extLst>
                <a:ext uri="{FF2B5EF4-FFF2-40B4-BE49-F238E27FC236}">
                  <a16:creationId xmlns:a16="http://schemas.microsoft.com/office/drawing/2014/main" id="{77450863-C2E2-7912-F935-76E3BFCD0D4B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46;p39">
              <a:extLst>
                <a:ext uri="{FF2B5EF4-FFF2-40B4-BE49-F238E27FC236}">
                  <a16:creationId xmlns:a16="http://schemas.microsoft.com/office/drawing/2014/main" id="{1CDB453B-16D2-4CB1-347F-D69E20D6C7DD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47;p39">
              <a:extLst>
                <a:ext uri="{FF2B5EF4-FFF2-40B4-BE49-F238E27FC236}">
                  <a16:creationId xmlns:a16="http://schemas.microsoft.com/office/drawing/2014/main" id="{85DE42E5-D51E-0D77-63D4-49BD7ADAB979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48;p39">
              <a:extLst>
                <a:ext uri="{FF2B5EF4-FFF2-40B4-BE49-F238E27FC236}">
                  <a16:creationId xmlns:a16="http://schemas.microsoft.com/office/drawing/2014/main" id="{07589117-4A69-12A5-F628-ED819B2088AC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49;p39">
              <a:extLst>
                <a:ext uri="{FF2B5EF4-FFF2-40B4-BE49-F238E27FC236}">
                  <a16:creationId xmlns:a16="http://schemas.microsoft.com/office/drawing/2014/main" id="{7306691B-5357-4A74-E59E-324E0D0BEA98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1334;p39">
            <a:extLst>
              <a:ext uri="{FF2B5EF4-FFF2-40B4-BE49-F238E27FC236}">
                <a16:creationId xmlns:a16="http://schemas.microsoft.com/office/drawing/2014/main" id="{0582F1CA-0810-98D1-5600-D1095247E9A5}"/>
              </a:ext>
            </a:extLst>
          </p:cNvPr>
          <p:cNvGrpSpPr/>
          <p:nvPr/>
        </p:nvGrpSpPr>
        <p:grpSpPr>
          <a:xfrm>
            <a:off x="6675273" y="1719722"/>
            <a:ext cx="531542" cy="602023"/>
            <a:chOff x="4020665" y="1431080"/>
            <a:chExt cx="531542" cy="602023"/>
          </a:xfrm>
        </p:grpSpPr>
        <p:sp>
          <p:nvSpPr>
            <p:cNvPr id="28" name="Google Shape;1335;p39">
              <a:extLst>
                <a:ext uri="{FF2B5EF4-FFF2-40B4-BE49-F238E27FC236}">
                  <a16:creationId xmlns:a16="http://schemas.microsoft.com/office/drawing/2014/main" id="{2A0A273D-42F7-3C98-F85C-29D97D16BF15}"/>
                </a:ext>
              </a:extLst>
            </p:cNvPr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36;p39">
              <a:extLst>
                <a:ext uri="{FF2B5EF4-FFF2-40B4-BE49-F238E27FC236}">
                  <a16:creationId xmlns:a16="http://schemas.microsoft.com/office/drawing/2014/main" id="{4FE1F363-D51D-1D12-ED6C-AB78EE759228}"/>
                </a:ext>
              </a:extLst>
            </p:cNvPr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37;p39">
              <a:extLst>
                <a:ext uri="{FF2B5EF4-FFF2-40B4-BE49-F238E27FC236}">
                  <a16:creationId xmlns:a16="http://schemas.microsoft.com/office/drawing/2014/main" id="{CA340B02-24C0-AB16-5186-32CAFC73687D}"/>
                </a:ext>
              </a:extLst>
            </p:cNvPr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38;p39">
              <a:extLst>
                <a:ext uri="{FF2B5EF4-FFF2-40B4-BE49-F238E27FC236}">
                  <a16:creationId xmlns:a16="http://schemas.microsoft.com/office/drawing/2014/main" id="{81DE606F-79CB-4F06-D0FE-F13B203D61EC}"/>
                </a:ext>
              </a:extLst>
            </p:cNvPr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39;p39">
              <a:extLst>
                <a:ext uri="{FF2B5EF4-FFF2-40B4-BE49-F238E27FC236}">
                  <a16:creationId xmlns:a16="http://schemas.microsoft.com/office/drawing/2014/main" id="{3BFEECB2-13A1-4BF9-ACE2-2729D8DDF9BC}"/>
                </a:ext>
              </a:extLst>
            </p:cNvPr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40;p39">
              <a:extLst>
                <a:ext uri="{FF2B5EF4-FFF2-40B4-BE49-F238E27FC236}">
                  <a16:creationId xmlns:a16="http://schemas.microsoft.com/office/drawing/2014/main" id="{E888F0E9-8AD7-0ECC-3F7A-DD1FD222A643}"/>
                </a:ext>
              </a:extLst>
            </p:cNvPr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41;p39">
              <a:extLst>
                <a:ext uri="{FF2B5EF4-FFF2-40B4-BE49-F238E27FC236}">
                  <a16:creationId xmlns:a16="http://schemas.microsoft.com/office/drawing/2014/main" id="{3A4F11CE-7D79-2A21-518A-01ADD6420B41}"/>
                </a:ext>
              </a:extLst>
            </p:cNvPr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42;p39">
              <a:extLst>
                <a:ext uri="{FF2B5EF4-FFF2-40B4-BE49-F238E27FC236}">
                  <a16:creationId xmlns:a16="http://schemas.microsoft.com/office/drawing/2014/main" id="{36D171F3-6C52-2236-A8E9-9723989297EB}"/>
                </a:ext>
              </a:extLst>
            </p:cNvPr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43;p39">
              <a:extLst>
                <a:ext uri="{FF2B5EF4-FFF2-40B4-BE49-F238E27FC236}">
                  <a16:creationId xmlns:a16="http://schemas.microsoft.com/office/drawing/2014/main" id="{2AAA5BFA-371C-68A7-B990-6137B4B89BF3}"/>
                </a:ext>
              </a:extLst>
            </p:cNvPr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44;p39">
              <a:extLst>
                <a:ext uri="{FF2B5EF4-FFF2-40B4-BE49-F238E27FC236}">
                  <a16:creationId xmlns:a16="http://schemas.microsoft.com/office/drawing/2014/main" id="{CFF13DA5-F248-666E-2547-E8A2DAB910E3}"/>
                </a:ext>
              </a:extLst>
            </p:cNvPr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45;p39">
              <a:extLst>
                <a:ext uri="{FF2B5EF4-FFF2-40B4-BE49-F238E27FC236}">
                  <a16:creationId xmlns:a16="http://schemas.microsoft.com/office/drawing/2014/main" id="{D87B8A34-8E11-EBC3-2CD6-85D50DC252F9}"/>
                </a:ext>
              </a:extLst>
            </p:cNvPr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46;p39">
              <a:extLst>
                <a:ext uri="{FF2B5EF4-FFF2-40B4-BE49-F238E27FC236}">
                  <a16:creationId xmlns:a16="http://schemas.microsoft.com/office/drawing/2014/main" id="{FDEECA0E-93A5-C23F-6727-81C838E385DE}"/>
                </a:ext>
              </a:extLst>
            </p:cNvPr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47;p39">
              <a:extLst>
                <a:ext uri="{FF2B5EF4-FFF2-40B4-BE49-F238E27FC236}">
                  <a16:creationId xmlns:a16="http://schemas.microsoft.com/office/drawing/2014/main" id="{A16CA0E0-E563-B042-FDC4-E9462A51958D}"/>
                </a:ext>
              </a:extLst>
            </p:cNvPr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48;p39">
              <a:extLst>
                <a:ext uri="{FF2B5EF4-FFF2-40B4-BE49-F238E27FC236}">
                  <a16:creationId xmlns:a16="http://schemas.microsoft.com/office/drawing/2014/main" id="{C920C5F6-625B-4AD6-8364-61600DE7A6EA}"/>
                </a:ext>
              </a:extLst>
            </p:cNvPr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49;p39">
              <a:extLst>
                <a:ext uri="{FF2B5EF4-FFF2-40B4-BE49-F238E27FC236}">
                  <a16:creationId xmlns:a16="http://schemas.microsoft.com/office/drawing/2014/main" id="{590BA572-73A6-29F3-6445-EC199AAFA2AB}"/>
                </a:ext>
              </a:extLst>
            </p:cNvPr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9292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Modèles</a:t>
            </a:r>
            <a:r>
              <a:rPr lang="en" dirty="0"/>
              <a:t> Utilisés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1"/>
          </p:nvPr>
        </p:nvSpPr>
        <p:spPr>
          <a:xfrm>
            <a:off x="720000" y="3180750"/>
            <a:ext cx="2509325" cy="1423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Pour </a:t>
            </a:r>
            <a:r>
              <a:rPr lang="fr-FR" dirty="0"/>
              <a:t>prédire les </a:t>
            </a:r>
            <a:r>
              <a:rPr lang="en-US" dirty="0"/>
              <a:t>classes de l’échantillon , il </a:t>
            </a:r>
            <a:r>
              <a:rPr lang="fr-FR" dirty="0"/>
              <a:t>calcul la</a:t>
            </a:r>
            <a:r>
              <a:rPr lang="en-US" dirty="0"/>
              <a:t> distance entre </a:t>
            </a:r>
            <a:r>
              <a:rPr lang="en-US" dirty="0" err="1"/>
              <a:t>cet</a:t>
            </a:r>
            <a:r>
              <a:rPr lang="en-US" dirty="0"/>
              <a:t> </a:t>
            </a:r>
            <a:r>
              <a:rPr lang="fr-FR" dirty="0"/>
              <a:t>échantillon  et tous les échantillons d’entraînement</a:t>
            </a:r>
            <a:endParaRPr lang="en-US" dirty="0"/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2"/>
          </p:nvPr>
        </p:nvSpPr>
        <p:spPr>
          <a:xfrm>
            <a:off x="3164470" y="3143036"/>
            <a:ext cx="2815057" cy="1610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MA" dirty="0"/>
              <a:t>D</a:t>
            </a:r>
            <a:r>
              <a:rPr lang="en" dirty="0"/>
              <a:t>ans chaque noeud l’</a:t>
            </a:r>
            <a:r>
              <a:rPr lang="fr-FR" dirty="0"/>
              <a:t>algorithme choisit la meilleure caractéristique celle qui maximise la séparation des classes  pour diviser les données en sous-ensembles </a:t>
            </a:r>
            <a:endParaRPr dirty="0"/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chaque</a:t>
            </a:r>
            <a:r>
              <a:rPr lang="en-US" dirty="0"/>
              <a:t> </a:t>
            </a:r>
            <a:r>
              <a:rPr lang="fr-FR" dirty="0"/>
              <a:t>arbre est </a:t>
            </a:r>
            <a:r>
              <a:rPr lang="en-US" dirty="0"/>
              <a:t> </a:t>
            </a:r>
            <a:r>
              <a:rPr lang="fr-FR" dirty="0"/>
              <a:t>construit</a:t>
            </a:r>
            <a:r>
              <a:rPr lang="en-US" dirty="0"/>
              <a:t> à </a:t>
            </a:r>
            <a:r>
              <a:rPr lang="fr-FR" dirty="0"/>
              <a:t>partir</a:t>
            </a:r>
            <a:r>
              <a:rPr lang="en-US" dirty="0"/>
              <a:t> d’un </a:t>
            </a:r>
            <a:r>
              <a:rPr lang="fr-FR" dirty="0"/>
              <a:t>échantillon aléatoire des données d’entraînement </a:t>
            </a:r>
            <a:endParaRPr lang="en-US" dirty="0"/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4"/>
          </p:nvPr>
        </p:nvSpPr>
        <p:spPr>
          <a:xfrm>
            <a:off x="926987" y="2538192"/>
            <a:ext cx="2095200" cy="4996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indent="0" algn="ctr" rtl="0"/>
            <a:r>
              <a:rPr lang="fr-FR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KNN</a:t>
            </a:r>
            <a:endParaRPr lang="fr-MA" sz="2000" dirty="0">
              <a:effectLst/>
            </a:endParaRPr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5"/>
          </p:nvPr>
        </p:nvSpPr>
        <p:spPr>
          <a:xfrm>
            <a:off x="3524399" y="2382907"/>
            <a:ext cx="2095200" cy="8004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b="0" i="0" dirty="0">
                <a:solidFill>
                  <a:srgbClr val="FFFFFF"/>
                </a:solidFill>
                <a:effectLst/>
                <a:latin typeface="Montserrat Black" panose="00000A00000000000000" pitchFamily="2" charset="0"/>
                <a:ea typeface="Montserrat Black" panose="00000A00000000000000" pitchFamily="2" charset="0"/>
                <a:cs typeface="Montserrat Black" panose="00000A00000000000000" pitchFamily="2" charset="0"/>
              </a:rPr>
              <a:t>Decision Tree</a:t>
            </a:r>
            <a:endParaRPr lang="fr-MA" sz="2000" dirty="0">
              <a:effectLst/>
            </a:endParaRPr>
          </a:p>
        </p:txBody>
      </p:sp>
      <p:sp>
        <p:nvSpPr>
          <p:cNvPr id="1333" name="Google Shape;1333;p39"/>
          <p:cNvSpPr txBox="1">
            <a:spLocks noGrp="1"/>
          </p:cNvSpPr>
          <p:nvPr>
            <p:ph type="subTitle" idx="6"/>
          </p:nvPr>
        </p:nvSpPr>
        <p:spPr>
          <a:xfrm>
            <a:off x="6339456" y="2470934"/>
            <a:ext cx="1672583" cy="6893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fr-FR" sz="2000" dirty="0" err="1">
                <a:effectLst/>
              </a:rPr>
              <a:t>Random</a:t>
            </a:r>
            <a:r>
              <a:rPr lang="fr-FR" sz="2000" dirty="0">
                <a:effectLst/>
              </a:rPr>
              <a:t> </a:t>
            </a:r>
          </a:p>
          <a:p>
            <a:pPr marL="0" indent="0"/>
            <a:r>
              <a:rPr lang="fr-FR" sz="2000" dirty="0"/>
              <a:t>Forest</a:t>
            </a:r>
            <a:endParaRPr lang="fr-MA" sz="2000" dirty="0">
              <a:effectLst/>
            </a:endParaRPr>
          </a:p>
        </p:txBody>
      </p:sp>
      <p:grpSp>
        <p:nvGrpSpPr>
          <p:cNvPr id="1334" name="Google Shape;1334;p39"/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5" name="Google Shape;1335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9"/>
          <p:cNvGrpSpPr/>
          <p:nvPr/>
        </p:nvGrpSpPr>
        <p:grpSpPr>
          <a:xfrm>
            <a:off x="4276642" y="1793289"/>
            <a:ext cx="590713" cy="601957"/>
            <a:chOff x="1230449" y="2288393"/>
            <a:chExt cx="590713" cy="601957"/>
          </a:xfrm>
        </p:grpSpPr>
        <p:sp>
          <p:nvSpPr>
            <p:cNvPr id="1351" name="Google Shape;1351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39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365" name="Google Shape;1365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" name="Google Shape;1372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" name="Google Shape;1375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1" name="Google Shape;1381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5">
          <a:extLst>
            <a:ext uri="{FF2B5EF4-FFF2-40B4-BE49-F238E27FC236}">
              <a16:creationId xmlns:a16="http://schemas.microsoft.com/office/drawing/2014/main" id="{4E18C032-A291-1A2B-F1A3-0AE4CE00F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40">
            <a:extLst>
              <a:ext uri="{FF2B5EF4-FFF2-40B4-BE49-F238E27FC236}">
                <a16:creationId xmlns:a16="http://schemas.microsoft.com/office/drawing/2014/main" id="{A7B82FE5-C7BA-AFF4-0CEB-B5A60F22562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1388" name="Google Shape;1388;p40">
            <a:extLst>
              <a:ext uri="{FF2B5EF4-FFF2-40B4-BE49-F238E27FC236}">
                <a16:creationId xmlns:a16="http://schemas.microsoft.com/office/drawing/2014/main" id="{B3104A73-00F5-2D8C-A0E7-7625454480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>
            <a:extLst>
              <a:ext uri="{FF2B5EF4-FFF2-40B4-BE49-F238E27FC236}">
                <a16:creationId xmlns:a16="http://schemas.microsoft.com/office/drawing/2014/main" id="{43BB0A14-C561-3496-945D-DAD592C901A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>
            <a:extLst>
              <a:ext uri="{FF2B5EF4-FFF2-40B4-BE49-F238E27FC236}">
                <a16:creationId xmlns:a16="http://schemas.microsoft.com/office/drawing/2014/main" id="{92D82008-A9AA-A4BA-C548-1E5D1AA9E54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1" name="Google Shape;1391;p40">
            <a:extLst>
              <a:ext uri="{FF2B5EF4-FFF2-40B4-BE49-F238E27FC236}">
                <a16:creationId xmlns:a16="http://schemas.microsoft.com/office/drawing/2014/main" id="{070CF2F2-DEAB-729E-C339-74F3C1C984BD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2" name="Google Shape;1392;p40">
            <a:extLst>
              <a:ext uri="{FF2B5EF4-FFF2-40B4-BE49-F238E27FC236}">
                <a16:creationId xmlns:a16="http://schemas.microsoft.com/office/drawing/2014/main" id="{2CC37989-F49B-C694-2B84-DBE6959CB7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DEMARCHE</a:t>
            </a:r>
            <a:endParaRPr dirty="0"/>
          </a:p>
        </p:txBody>
      </p:sp>
      <p:grpSp>
        <p:nvGrpSpPr>
          <p:cNvPr id="1393" name="Google Shape;1393;p40">
            <a:extLst>
              <a:ext uri="{FF2B5EF4-FFF2-40B4-BE49-F238E27FC236}">
                <a16:creationId xmlns:a16="http://schemas.microsoft.com/office/drawing/2014/main" id="{4900C566-424A-ECB9-315C-AA2058472ED5}"/>
              </a:ext>
            </a:extLst>
          </p:cNvPr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4" name="Google Shape;1394;p40">
              <a:extLst>
                <a:ext uri="{FF2B5EF4-FFF2-40B4-BE49-F238E27FC236}">
                  <a16:creationId xmlns:a16="http://schemas.microsoft.com/office/drawing/2014/main" id="{77FEAE28-4629-1930-FF29-E266930544B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>
              <a:extLst>
                <a:ext uri="{FF2B5EF4-FFF2-40B4-BE49-F238E27FC236}">
                  <a16:creationId xmlns:a16="http://schemas.microsoft.com/office/drawing/2014/main" id="{02F4F747-0EF0-C6BE-C08D-BDEE0DAB4EF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40">
            <a:extLst>
              <a:ext uri="{FF2B5EF4-FFF2-40B4-BE49-F238E27FC236}">
                <a16:creationId xmlns:a16="http://schemas.microsoft.com/office/drawing/2014/main" id="{974DE4E5-80BD-BD79-9964-00AA09B72F81}"/>
              </a:ext>
            </a:extLst>
          </p:cNvPr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7" name="Google Shape;1397;p40">
              <a:extLst>
                <a:ext uri="{FF2B5EF4-FFF2-40B4-BE49-F238E27FC236}">
                  <a16:creationId xmlns:a16="http://schemas.microsoft.com/office/drawing/2014/main" id="{890724F7-A90D-458C-3765-2B3A44B6911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>
              <a:extLst>
                <a:ext uri="{FF2B5EF4-FFF2-40B4-BE49-F238E27FC236}">
                  <a16:creationId xmlns:a16="http://schemas.microsoft.com/office/drawing/2014/main" id="{3221A3C1-9BBD-91B2-EB7B-7FB9C290ECC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1399;p40">
            <a:extLst>
              <a:ext uri="{FF2B5EF4-FFF2-40B4-BE49-F238E27FC236}">
                <a16:creationId xmlns:a16="http://schemas.microsoft.com/office/drawing/2014/main" id="{776BF15C-25CD-BD78-9576-0695456D2874}"/>
              </a:ext>
            </a:extLst>
          </p:cNvPr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00" name="Google Shape;1400;p40">
              <a:extLst>
                <a:ext uri="{FF2B5EF4-FFF2-40B4-BE49-F238E27FC236}">
                  <a16:creationId xmlns:a16="http://schemas.microsoft.com/office/drawing/2014/main" id="{443D61A9-1AD4-FF72-728E-0D00C890791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0">
              <a:extLst>
                <a:ext uri="{FF2B5EF4-FFF2-40B4-BE49-F238E27FC236}">
                  <a16:creationId xmlns:a16="http://schemas.microsoft.com/office/drawing/2014/main" id="{B06D6D39-F527-050B-ECE3-2EAF2AB4016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2" name="Google Shape;1402;p40">
            <a:extLst>
              <a:ext uri="{FF2B5EF4-FFF2-40B4-BE49-F238E27FC236}">
                <a16:creationId xmlns:a16="http://schemas.microsoft.com/office/drawing/2014/main" id="{C453B076-C146-3338-901F-48100C950294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6772483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541</Words>
  <Application>Microsoft Office PowerPoint</Application>
  <PresentationFormat>Affichage à l'écran (16:9)</PresentationFormat>
  <Paragraphs>158</Paragraphs>
  <Slides>26</Slides>
  <Notes>26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6" baseType="lpstr">
      <vt:lpstr>Anaheim</vt:lpstr>
      <vt:lpstr>Times New Roman</vt:lpstr>
      <vt:lpstr>Montserrat Black</vt:lpstr>
      <vt:lpstr>Bebas Neue</vt:lpstr>
      <vt:lpstr>Consolas</vt:lpstr>
      <vt:lpstr>Arial</vt:lpstr>
      <vt:lpstr>Montserrat</vt:lpstr>
      <vt:lpstr>PT Sans</vt:lpstr>
      <vt:lpstr>Nunito Light</vt:lpstr>
      <vt:lpstr>Artificial Intelligence (AI) Technology Consulting by Slidesgo</vt:lpstr>
      <vt:lpstr>Prédiction de la catégorie du produit (ML) Classification en Marketing</vt:lpstr>
      <vt:lpstr>PLAN</vt:lpstr>
      <vt:lpstr>01</vt:lpstr>
      <vt:lpstr>Problématique</vt:lpstr>
      <vt:lpstr>DataSet</vt:lpstr>
      <vt:lpstr>02</vt:lpstr>
      <vt:lpstr>Méthodes Utilisée</vt:lpstr>
      <vt:lpstr>Modèles Utilisés</vt:lpstr>
      <vt:lpstr>03</vt:lpstr>
      <vt:lpstr>PHASE DE RÉALISATION</vt:lpstr>
      <vt:lpstr>Phase Exploration</vt:lpstr>
      <vt:lpstr>Gender Plot</vt:lpstr>
      <vt:lpstr>Location Plot</vt:lpstr>
      <vt:lpstr>Intrests Plot</vt:lpstr>
      <vt:lpstr>Phase de pré-traitement</vt:lpstr>
      <vt:lpstr>Phase Entraînement</vt:lpstr>
      <vt:lpstr>ESSAI 1  Label encoding</vt:lpstr>
      <vt:lpstr>Phase d’Entraînement</vt:lpstr>
      <vt:lpstr>ESSAI 2  One-Hot encoding</vt:lpstr>
      <vt:lpstr>Phase d’Entraînement</vt:lpstr>
      <vt:lpstr>04</vt:lpstr>
      <vt:lpstr>Classification Report (KNN)</vt:lpstr>
      <vt:lpstr>0,56</vt:lpstr>
      <vt:lpstr>05</vt:lpstr>
      <vt:lpstr>—KNN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Asmae Moubarriz</cp:lastModifiedBy>
  <cp:revision>35</cp:revision>
  <dcterms:modified xsi:type="dcterms:W3CDTF">2025-01-11T18:36:57Z</dcterms:modified>
</cp:coreProperties>
</file>